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thinkculturalhealth.hhs.gov/clas/standard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CLAS Standards (culturally and linguistically appropriate services)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standards for culturally and linguistically appropriate services in health and human services, published by the U.S. Office of Minority Health. Use them as a reference and verify the current text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CLAS Standards (culturally and linguistically appropriate services)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U.S. Department of Health and Human Services, Office of Minority Health — https://thinkculturalhealth.hhs.gov/clas/standards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Fifteen standards under governance, leadership, and workforce; communication and language assistance; and engagement, continuous improvement, and accountability.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links to the standards. It does not paraphrase them as policy. Check the source for current wording.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Health and Human Services, Office of Minority Health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https://thinkculturalhealth.hhs.gov/clas/standards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CLAS Standards (culturally and linguistically appropriate services)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2026-10-05T03:00:13Z</dcterms:created>
  <dcterms:modified xsi:type="dcterms:W3CDTF">2026-10-05T03:00:13Z</dcterms:modified>
</cp:coreProperties>
</file>