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ada.gov/law-and-regs/regulations/title-ii-2010-regulations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EXTERNAL REFERENCE · REFERENCE AND EVIDENCE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Title II (state and local government services)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Title II of the Americans with Disabilities Act covers state and local government services, including effective communication and web accessibility rules. Verify the current rule and dates at the source.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 Title II (state and local government services)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2E6B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Outside source: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public source outside this program. Check the current source before relying on it. Source: U.S. Department of Justice — https://www.ada.gov/law-and-regs/regulations/title-ii-2010-regulations/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program does not interpret the ADA. For a specific obligation, contact the appropriate accessibility coordinator or legal counsel.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checks before a meeting or session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/library/ja-access-checks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U.S. Department of Justice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original source for this resource.</a:t>
            </a:r>
            <a:pPr indent="0" marL="0">
              <a:spcAft>
                <a:spcPts val="400"/>
              </a:spcAft>
              <a:buNone/>
            </a:pPr>
            <a:r>
              <a:rPr lang="en-US" sz="1100" u="sng" dirty="0">
                <a:solidFill>
                  <a:srgbClr val="003865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https://www.ada.gov/law-and-regs/regulations/title-ii-2010-regulations/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 Title II (state and local government services)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2026-10-05T01:48:55Z</dcterms:created>
  <dcterms:modified xsi:type="dcterms:W3CDTF">2026-10-05T01:48:55Z</dcterms:modified>
</cp:coreProperties>
</file>