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ada.gov/law-and-regs/regulations/title-ii-2010-regulations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Title II (state and local government services)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II of the Americans with Disabilities Act covers state and local government services, including effective communication and web accessibility rules. Verify the current rule and dates at the source.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Title II (state and local government services)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U.S. Department of Justice — https://www.ada.gov/law-and-regs/regulations/title-ii-2010-regulations/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program does not interpret the ADA. For a specific obligation, contact the appropriate accessibility coordinator or legal counsel.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checks before a meeting or session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/library/ja-access-checks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Department of Justice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https://www.ada.gov/law-and-regs/regulations/title-ii-2010-regulations/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Title II (state and local government services)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2026-10-05T02:28:13Z</dcterms:created>
  <dcterms:modified xsi:type="dcterms:W3CDTF">2026-10-05T02:28:13Z</dcterms:modified>
</cp:coreProperties>
</file>