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PRACTICE NOTE · DEEPER METHOD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Review Checklist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this checklist when you are creating or revising a policy, program, practice, communication, or decision. It is a quick equity scan, a way to catch problems before they reach the people we serve. For significant decisions, use the full Equity Analysis Toolkit; this checklist is the everyday version.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this checklist when you are creating or revising a policy, program, practice, communication, or decision. It is a quick equity scan, a way to catch problems before they reach the people we serve. For significant decisions, use the full Equity Analysis Toolkit; this checklist is the everyday version.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affected.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Have I named who this affects, including communities that are often underserved?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Have I looked at impacts by race, disability, language, age, and geography, not just on average?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Have I involved the people most affected, or at least sought their perspective?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and fairness.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 people with disabilities use this fully, including the appeal or exception path?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Is it available and understandable in the languages people use?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Is it written in plain language at about an eighth-grade level?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Does any requirement screen people out for reasons unrelated to the goal?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Burdens and benefits.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Who benefits from this, and who carries the burden or cost?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Could this widen an existing gap, even unintentionally?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What is the worst-case impact on the most vulnerable person it touches?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Follow-through.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How will we know if this is working or causing harm?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Who owns fixing it if a problem shows up?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Is there a clear, fair way for someone to raise a concern?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any answer gives you pause, slow down and address it before moving ahead. A few minutes here prevents a real harm later. When in doubt, ask the consultant.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Have I named who this affects, including communities that are often underserved?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Have I looked at impacts by race, disability, language, age, and geography, not just on average?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Have I involved the people most affected, or at least sought their perspective?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Is it available and understandable in the languages people use?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Is it written in plain language at about an eighth-grade level?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Does any requirement screen people out for reasons unrelated to the goal?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Who benefits from this, and who carries the burden or cost?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all staff, use Equity Review Checklist to define the decision, compare evidence and impacts, document limits, and name the owner; use the guidance in the immediate task, check impact and access, and ask for help when authority is unclear. Start by ask: Have I named who this affects, including communities that are often underserved?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replace official legal, policy, clinical, supervisory, program, or Tribal authority.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infer an individual's identity, preferences, needs, or experience from group-level information.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uncertainty, use current authoritative sources, and escalate when the decision exceeds the user's role.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this checklist when you are creating or revising a policy, program, practice, communication, or decision. It is a quick equity scan, a way to catch problems before they reach the people we serve. For significant decisions, use the full Equity Analysis Toolkit; this checklist is the everyday version. Step 1. Ask: Have I named who this affects, including communities that are often underserved? Step 2. Ask: Have I looked at impacts by race, disability, language, age, and geography, not just on average? Step 3. Ask: Have I involved the people most affected, or at least sought their perspective? Step 4. Ask: Is it available and understandable in the languages people use? Step 5. Ask: Is it written in plain language at about an eighth-grade level? Step 6. Ask: Does any requirement screen people out for reasons unrelated to the goal? Step 7. Ask: Who benefits from this, and who carries the burden or cost?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Equity Review Checklist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2026-10-05T18:04:24Z</dcterms:created>
  <dcterms:modified xsi:type="dcterms:W3CDTF">2026-10-05T18:04:24Z</dcterms:modified>
</cp:coreProperties>
</file>