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Microsoft Excel Accessibility Checklist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step-by-step checklist for creating accessible Microsoft Excel workbooks. This checklist covers table headers and structure, cell descriptions and navigation, alt text for charts, avoiding merged cells, color-coding alternatives, worksheet navigation patterns, and the built-in Accessibility Checker. It includes common errors and how to fix them.</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Microsoft Excel Accessibility Checklist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L09 Accessibility &amp; Plain Language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WCAG 2.2 AA Flagship Module; Microsoft Word Accessibility Checklist; PDF Accessibility Checklist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Standards reference: WCAG 2.2 AA; §508 Rehabilitation Act; Title II ADA; Microsoft Accessibility documentation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step-by-step checklist for creating accessible Microsoft Excel workbooks. This checklist covers table headers and structure, cell descriptions and navigation, alt text for charts, avoiding merged cells, color-coding alternatives, worksheet navigation patterns, and the built-in Accessibility Checker. It includes common errors and how to fix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this checklist whenever you create an Excel workbook that will be shared with colleagues, clients, or the public — including data tables, tracking sheets, reporting templates, dashboards, and schedules.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this matters for DSD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Excel workbooks are widely used in DSD for data tracking, reporting, scheduling, and planning. If these workbooks are not accessible: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Staff and clients who use screen readers cannot navigate the data or understand the structure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using keyboard-only navigation become trapped in complex cell structures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with visual impairments encounter charts and graphs they cannot interpret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Data that relies on color coding (red/yellow/green status indicators) is meaningless to people who are colorblind — approximately 8% of men have red-green color deficiency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Under the DOJ's 2024 Title II ADA Final Rule, Excel workbooks shared as part of program delivery must be accessible. DSD's Resolution 26 requires WCAG 2.2 AA compliance for all digital content.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core requirements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Accessible Excel workbooks must: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Include descriptive text in cell A1 of each worksheet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Use formal table structure with properly named header rows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Have descriptive names for all tables and worksheets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Avoid merged cells, split cells, and nested tables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Include alt text for all charts and visual elements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Not rely on color alone to convey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7. Use sufficient color contrast for text and cell backgrounds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8. Have descriptive named ranges for key data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9. Include accessible hyperlink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10. Pass the built-in Accessibility Checker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Step-by-Step Checklist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Add a Descriptive Start in Cell A1</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Screen readers begin reading an Excel worksheet from cell A1. Whatever is in that cell is the first thing a screen reader user encounters.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Best practice for cell A1: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the worksheet is primarily a data table: use A1 as the table's title or first column header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the worksheet is complex (multiple data ranges, mixed content): add a brief description of what the sheet contains and how it is organized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Example for A1 in a complex sheet: "Staff roster as of January 2025. Column A: Last name. Column B: First name. Column C: Unit. Column D: Start date. See row 1 for headers."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Hiding the description from sighted users: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want the descriptive text in A1 to be available to screen readers but invisible to sighted users, format the text to match the background color. The text remains in the cell and is read by screen readers but is visually invisible.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Without a clear starting point, screen reader users cannot orient themselves in complex workbooks. A simple description in A1 dramatically improves navigability.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A blank A1 cell, or a cell with a logo or decorative element. Fix: Add a descriptive title or overview to A1.</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2: Format Data as a Proper Table with Header Rows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Excel has a formal "Table" structure that is distinct from simply arranging data in rows and columns. Using the formal Table structure provides accessibility benefits: screen readers can identify header rows and announce them as users navigate cells.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create an accessible 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Click in your data range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Insert &gt; Table (or press Ctrl+T)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Confirm the range and check My table has headers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Click OK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In the Table Design tab &gt; Table Style Options, check Header Row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Type clear, descriptive column headings in the first row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Naming the 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Click anywhere in the 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Table Design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In the Table Name field (upper left), replace the default name ("Table1") with a descriptive name ("StaffRoster," "Q1Enrollment")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Table names cannot contain spaces — use camelCase or underscores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Screen readers use the table header row to provide context as users navigate. In a properly structured table, when a user is in cell C4, the screen reader can announce "Row 4, [header of column C], [cell value]." Without a header row, users hear only cell coordinates and values with no context.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Data arranged in rows and columns without using the formal Table structure, or a table with the first row visually formatted to look like headers (bold, shading) but not actually set as a header row. Fix: Select the range and format as a Table using Insert &gt; Table.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 Name All Worksheets Descriptively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Screen readers announce worksheet names when users navigate between sheets. Vague names like "Sheet1," "Sheet2," or "Data" do not communicate what the sheet contains.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rename a worksheet: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Right-click the sheet tab at the bottom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Click Rename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Type a descriptive name (example: "Q1 Enrollment Data," "Staff Contact 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Press Enter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Requirements: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Every worksheet that contains content gets a descriptive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Remove or hide any blank worksheets (blank sheets can confuse screen reader users)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Keep names concise — very long sheet names are cumbersome to navigate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When a screen reader user presses F6 to navigate to the sheet tab area, they hear the worksheet names. Descriptive names let them jump directly to the sheet they need.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Leaving worksheets named Sheet1, Sheet2, Sheet3. Fix: Rename all content sheets before sharing.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Avoid Merged Cells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Merged cells are one of the most common and most severe accessibility barriers in Excel. When a screen reader navigates a table with merged cells, it loses count of columns and rows and can no longer provide accurate position information.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Requirements: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merge cells in data tables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merge cells in header rows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you need a visual span across multiple columns (e.g., a section label), use alternative formatting instead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Alternatives to merged cells: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Center Across Selection: Instead of merging cells, select the cells you want the text to span, go to Format Cells &gt; Alignment tab &gt; Horizontal: Center Across Selection. The text appears centered across the cells visually, but the cells are not merged and screen readers can count them correctly.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a separate row for section labels, formatted differently from data rows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find merged cells: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Home &gt; Find &amp; Select &gt; Find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Click Options &gt; Format &gt; Alignment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Check Merge cells &gt; Find All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Merged cells break the grid structure that screen readers rely on for positional orientation. A cell merged across A1:C1 looks like one cell but is three cells — screen readers report being "in column A" but the content spans to C, creating disorientation.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Merging the entire first row for a document title or section label. Fix: Use Center Across Selection instead, or use a separate formatted row for section labels.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Add Alt Text to All Charts and Visual Elements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Every chart, image, SmartArt, diagram, and embedded object in an Excel workbook needs alternative 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add alt text to a chart: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Click the chart to select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Right-click the chart border (not an element inside the chart)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Select Edit 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Type a description of the chart and its key data finding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Writing alt text for charts: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Focus on the key information the chart is meant to convey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Include the type of chart, what is being measured, and the key finding or trend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Example: "Bar chart comparing enrollment across five DSD programs in 2024. CDCS had the highest enrollment at 1,240 participants, followed by DD Waiver at 987."</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the chart data is available in the spreadsheet itself, note that: "See Table 2 on this sheet for the underlying data."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images and other visuals: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Right-click &gt; Edit 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Mark purely decorative images (logos, dividers) as decorative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Charts in Excel are graphical objects. Screen readers cannot interpret the visual representation — they can only read alt text. Without alt text, a chart is invisible to screen reader users.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Charts with auto-generated alt text that just says "Chart" or lists the file path. Fix: Right-click each chart, select Edit Alt Text, and replace any auto-generated text with a meaningful description.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Replace Color-Only Status Coding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Excel workbooks frequently use red/yellow/green color coding for status tracking — "Red = behind schedule, Yellow = at risk, Green = on track." This is inaccessible to people who are colorblind (approximately 8% of men have red-green color deficiency) and completely invisible to screen reader users.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Requirements: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use color as the only indicator of status or meaning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Add a text label, symbol, or separate column alongside any color coding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Accessible alternatives: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Add a text column: "Status: On track / At risk / Behind schedule"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symbols in addition to color: ✓, !, ✗ (or words: Yes/No/Pending)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conditional formatting with both color AND a symbol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Example: A cell that is red also shows the text "LATE" in the cell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Accessible conditional formatting: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Select the data range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Home &gt; Conditional Formatting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Set color rules for visual users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Also set icon sets (checkmarks, exclamation marks, X icons) alongside the colors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Color-only coding excludes both colorblind sighted users and screen reader users. Adding a text or symbol equivalent makes the information available to everyone.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A project tracker where a row is shaded red to indicate overdue status, with no text indicator. Fix: Add a "Status" column with text labels, or add icon sets alongside the color shading.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7: Ensure Sufficient Color Contrast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Text and cell content must meet the same WCAG 2.2 contrast requirements as any other digital content: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Normal text (standard cell content): 4.5:1 contrast ratio against the cell background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Large text (18pt or larger): 3:1 contrast ratio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UI elements (borders, chart elements): 3:1 contrast ratio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High-risk situations in Excel: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Light gray text on white cell backgrounds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Dark text on dark colored cell fills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White text on medium-blue, green, or orange cell fills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Low-contrast headers in styled tables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check contrast: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Use the Colour Contrast Analyser tool (https://www.tpgi.com/color-contrast-checker/)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Or run the Accessibility Checker (Step 9) — it flags some contrast issues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Using light gray text for secondary or metadata-level content. Fix: Use font color #595959 or darker on white backgrounds.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8: Name Key Cells and Ranges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Named ranges allow screen reader users and keyboard users to jump directly to important areas of a workbook using the Name Box or the Go To dialog (Ctrl+G).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name a range: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Select the cells you want to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Click in the Name Box (top left of the screen, next to the formula bar)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Type a descriptive name (no spaces — use underscores or camelCase)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Press Enter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Examples of useful named ranges: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"DataTable" for the main data 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"TotalRow" for a summary row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"ContactList" for a key reference range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Navigation for screen reader users: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Press Ctrl+G to open the Go To dialog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Type or select a named range to jump directly to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This is the equivalent of clicking a heading link in a Word document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In large, complex workbooks, screen reader users navigating cell by cell through thousands of rows face a significant barrier. Named ranges provide navigation shortcuts that parallel what headings do in Word.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Large workbooks with no named ranges and no way to jump to key sections. Fix: Name at least the main data tables and summary areas in complex workbooks.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9: Use Descriptive Hyperlink 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Any hyperlinks in an Excel workbook must have descriptive text — not raw URLs and not vague text like "click here."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add a hyperlink: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Select the cell where you want the link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Insert &gt; Link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In Text to display, type the descriptive link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In Address, paste the URL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Click OK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Screen readers can navigate a list of links. Non-descriptive link text makes navigation impossible.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Pasting a raw URL into a cell as both the displayed text and the hyperlink. Fix: Select the cell, use Insert &gt; Link to set descriptive displayed 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10: Run the Built-In Accessibility Checker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Excel's Accessibility Checker finds common accessibility errors.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run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Review &gt; Check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The Accessibility pane opens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Review Errors, Warnings, and Tips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Click each item to jump to the issue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Follow the suggested fixes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the Excel Accessibility Checker finds: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Missing alt text for charts, images, and visuals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Sheets without descriptive 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Blank sheet names or sheets with default 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Merged cells in tables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Tables without header rows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Missing table names (default Table1, Table2)</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Insufficient color contrast (some cases)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Missing cell descriptions (for complex sheets)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does NOT find: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Color-only coding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All contrast issues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Quality of 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Navigation structure problems in complex workbooks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Run the Accessibility Checker before every share.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Errors and How to Fix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Error — Impact — Fix</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Blank or vague cell A1 — Screen reader users cannot orient — Add descriptive title or overview to cell A1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Data arranged without formal Table structure — No header row recognition by screen readers — Select range, use Insert &gt; 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Default worksheet names (Sheet1) — Screen reader users cannot identify sheets — Right-click tab &gt; Rename with descriptive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Merged cells in tables — Screen reader loses position in table — Remove merged cells; use Center Across Selection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Charts with no alt text — Blind users cannot access chart data — Right-click chart &gt; Edit Alt Text &gt; add description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Color-only status coding — Colorblind and screen reader users miss status — Add text column or icon set alongside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Low contrast text on colored cells — Low-vision users cannot read text — Adjust text or background color to meet 4.5:1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Raw URLs as hyperlink text — Screen reader link list is unintelligible — Use Insert &gt; Link &gt; set descriptive display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named ranges in complex workbooks — Keyboard/screen reader navigation is very slow — Name key ranges for direct navigation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Blank worksheets left in workbook — Can confuse screen reader users — Delete or hide blank worksheets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Where to Get Help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Microsoft Excel Accessibility Documentation: https://support.microsoft.com/en-us/office/make-your-excel-documents-accessible-to-people-with-disabilities-6cc05fc5-1314-48b5-8eb3-683e49b3e593</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WebAIM Excel Accessibility: https://webaim.org/techniques/excel/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Section508.gov — Creating Accessible Spreadsheets: https://www.section508.gov/create/spreadsheets/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Colour Contrast Analyser: https://www.tpgi.com/color-contrast-checker/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Equity Team: Contact for accessibility review support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Program Goal — Excel Accessibility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and inclusion — Data reports and tracking sheets shared with or about people DSD serves must be accessible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and linguistic competence — Workbooks tracking LEP populations, language needs, or community data must be navigable by all 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Olmstead implementation — Tracking and reporting on community integration progress must be accessible to staff with disabilities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development — Staff with disabilities need accessible tracking tools and templates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Quality improvement — Accessible workbooks are better structured and less prone to data errors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Leadership and accountability — Leaders are accountable for ensuring accessible data tools across DSD programs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Microsoft — Accessibility best practices with Excel spreadsheets: https://support.microsoft.com/en-us/office/make-your-excel-documents-accessible-to-people-with-disabilities-6cc05fc5-1314-48b5-8eb3-683e49b3e593</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Section508.gov — Creating Accessible Spreadsheets: https://www.section508.gov/create/spreadsheets/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WebAIM — Microsoft Excel Accessibility: https://webaim.org/techniques/excel/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 Content Accessibility Guidelines 2.2, W3C, December 2024: https://www.w3.org/TR/WCAG22/</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DOJ ADA Title Two Web Accessibility Final Rule, April 2024: https://www.ada.gov/resources/2024-03-08-web-rule/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Accessibility is everyone's responsibility. When in doubt, ask people with disabilities what works for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this checklist whenever you create an Excel workbook that will be shared with colleagues, clients, or the public — including data tables, tracking sheets, reporting templates, dashboards, and schedules.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Include descriptive text in cell A1 of each worksheet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formal table structure with properly named header rows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Avoid merged cells, split cells, and nested tables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Include alt text for all charts and visual elements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sufficient color contrast for text and cell backgrounds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Include accessible hyperlink text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consultant operations, use Microsoft Excel Accessibility Checklist to draft, structure, test, and distribute communication in usable formats; adapt the guidance to the request, test assumptions, document advice, and route authority questions. Start by use this checklist whenever you create an Excel workbook that will be shared with colleagues, clients, or the public — including data tables, tracking sheets, reporting templates, dashboards, and schedules.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step-by-step checklist for creating accessible Microsoft Excel workbooks. This checklist covers table headers and structure, cell descriptions and navigation, alt text for charts, avoiding merged cells, color-coding alternatives, worksheet navigation patterns, and the built-in Accessibility Checker. It includes common errors and how to fix them. Step 1. Use this checklist whenever you create an Excel workbook that will be shared with colleagues, clients, or the public — including data tables, tracking sheets, reporting templates, dashboards, and schedules. Step 2. Include descriptive text in cell A1 of each worksheet Step 3. Use formal table structure with properly named header rows Step 4. Avoid merged cells, split cells, and nested tables Step 5. Include alt text for all charts and visual elements Step 6. Use sufficient color contrast for text and cell backgrounds Step 7. Include accessible hyperlink text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Excel Accessibility Checklist</dc:title>
  <dc:subject>PptxGenJS Presentation</dc:subject>
  <dc:creator>One DSD People, Access and Culture</dc:creator>
  <cp:lastModifiedBy>One DSD People, Access and Culture</cp:lastModifiedBy>
  <cp:revision>1</cp:revision>
  <dcterms:created xsi:type="dcterms:W3CDTF">2026-10-05T11:52:37Z</dcterms:created>
  <dcterms:modified xsi:type="dcterms:W3CDTF">2026-10-05T11:52:37Z</dcterms:modified>
</cp:coreProperties>
</file>