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EAT Step 1 Walk-Through — Frame the Decision/Issue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EAT Step 1 Walk-Through — Frame the Decision/Issue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Step 1: Set Desired Results and Outcomes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(EAT Overview), T02_03 through T02_07 (Steps 2–6), T02_10 (IS/IS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is the foundation of the entire equity analysis. Everything that comes later — the data you gather, the community engagement you conduct, the impacts you assess — depends on how clearly and honestly you frame the decision in Step 1. A vague or incomplete framing at Step 1 will produce an analysis that is too broad to be useful, too narrow to be honest, or misaligned with what the decision actually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walk-through teaches staff how Step 1 works: what questions it asks, how to articulate the decision being analyzed, how to define scope, and how to identify the stakeholders affected.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of the DHS Equity Analysis Toolkit asks: What is the decision, and who does it affect?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any data is gathered or any community is engaged, the team conducting the analysis must agree on exactly what they are examining. The DHS EAT Guide (https://mn.gov/dhs/) describes this as "setting desired results and outcomes" — establishing shared understanding of the proposal's goals, its reach (who it affects), and which disparity domains it touches.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step sounds simple, but it is where equity analyses most commonly go wrong. Teams often start with a solution in mind and frame the decision to justify that solution. Or they frame the decision so narrowly that affected communities are excluded from scope. Or they frame it so broadly that no meaningful analysis is possible. Good framing at Step 1 is an act of intellectual honesty.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Core questions for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Guide identifies these essential questions for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What is the proposal? Describe the policy, program, practice, budget decision, or action clearly. Use plain language. Avoid framing the proposal in terms of its intended solution before the analysis has begun.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What areas does the proposal have the ability to impact, both internally and externally? Internal impacts affect DSD staff — their roles, workflows, safety, and opportunities. External impacts affect the people DSD serves — clients, families, community members.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What are the intended results in the community? "Results" in this framework are population-level conditions of well-being — what is the intended change in the lives of people this proposal affects? These are stated in plain language, understood by community members, not just government employees.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are the intended organizational outcomes? Outcomes are system-level indicators of success — what does the organization aim to achieve, and how will it measure success? Both results (for communities) and outcomes (for the organization) must be named in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Which disparity domains does this proposal align with? Review the full list of disparity domains — education, employment, income, health, housing, transportation, justice, public safety, institutional systems change, employee engagement and belonging, built environment, neighborhood, and social and community context. Identify which domains this proposal has the potential to affect.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Is the impact primarily internal or external? This shapes which communities need to be engaged in Steps 2 and 3, and which data sources are most relevant.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Defining scope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Scope is about bounding the analysis appropriately. A well-defined scope answers three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in scope? Which geographies, program areas, populations, and time horizons does this analysis cover?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What is out of scope? What related issues or populations will not be addressed in this analysis — and why? (There is no shame in bounded scope; what matters is naming it honestly.)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Who sets the scope? The Equity Director or Specialist for your work area, in consultation with your Equity Champion, sets and approves the scope. Scope is not set unilaterally by the team conducting the analysis.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Identifying stakeholders affected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Race Forward Racial Equity Impact Assessment (https://www.raceforward.org/sites/default/files/RacialJusticeImpactAssessment_v5.pdf) offers a complementary framing: begin by identifying which racial and ethnic groups may be most affected by and concerned with the issues related to this proposal. Then ask whether they have been meaningfully involved in defining the problem.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EAT Guide adds: have the communities most affected been involved in development of the proposal? In Step 1, this means starting to identify — not yet engage — the stakeholders who must be reached in Step 3. Who are the most affected community members? What organizations, advocacy groups, or service providers connect you to them? What are the barriers to their participation?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creates the stakeholder map. Step 3 executes the 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IS/IS NOT test for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Government Alliance on Race and Equity (GARE) (https://belonging.berkeley.edu/sites/default/files/ARCHIVE/gare-racial_equity_toolkit.pdf) notes that one of the most common failure modes in equity analysis is starting with a solution instead of a problem. A well-framed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Describes what is being decided, not what the team has already decided to do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Names the communities affected without assuming which communities matter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Sets scope that is honest about limitations, not scope that excludes inconvenient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Distinguishes between the decision itself and the context in which it is being made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Timing and the early-start principle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EAT Guide is explicit: "Using this toolkit early in decision-making is essential. When applied at the last minute, equity analysis is less likely to be fruitful." Step 1 is most valuable when it happens before the proposal is finalized, not after. If Step 1 is being conducted on a decision that has already been made, the analysis is being used as post-hoc justification — which is exactly what it is not designed to be.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fragment (anonymized, methodology illustration only)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program area is considering revising its eligibility criteria for a community-based waiver program. The program lead begins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Vague framing (problematic): "We are updating the waiver program to improve access." This framing is too broad to scope, does not name affected populations, and could mean anything.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Well-framed Step 1 (methodology illustration):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Proposal: Revision of eligibility criteria for [anonymized waiver program], specifically the income documentation requirement for applicants from households without traditional income documentation (including gig economy workers, informal caregivers, and undocumented household members).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Internal impact: Affects case managers who conduct eligibility determinations; affects data staff who track eligibility metrics.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External impact: Affects applicants from communities with lower rates of formal income documentation — disproportionately communities of color, immigrant and refugee communities, and individuals with disabilities in informal care arrangements.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Intended community result: More people who meet functional eligibility criteria can access the waiver — reducing a documented disparity in enrollment rates among eligible individuals from non-traditional income households.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Intended organizational outcome: Eligibility denial rate for income documentation reasons decreases by [measurable target] within [timeframe].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Disparity domains touched: Income, health, housing (secondary).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Scope: Current DSD waiver program. Excludes changes to functional eligibility criteria (out of scope for this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Stakeholders identified for Step 3: Immigrant and refugee community organizations, disability advocacy groups, case manager focus group, advocacy partners.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resource walks through methodology only. The actual Step 1 framing would be conducted by the Equity Champion working with the DHS Equity Director.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IS — Step 1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shared articulation of the decision being analyzed — A statement of what the team has already decided to do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honest identification of scope, including what is out of scope — A way to narrow scope to avoid difficult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beginning of stakeholder identification — Full community engagement (that is Step 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check on whether equity analysis is applied early enough — A retroactive justification for decisions already made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foundation for all subsequent steps — Something that can be skipped or abbreviated without consequence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the decision is complex and touches many domains?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common. The goal at Step 1 is not to simplify a complex decision but to articulate it honestly. Name all the domains touched, even if the analysis cannot address all of them in depth. Note which domains receive full treatment in this analysis and which are acknowledged but deferred. Transparency about scope is more valuable than artificial simplicity.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team members disagree about what the proposal actually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a signal — not a problem to solve quickly. Disagreement about what is being decided often reflects real differences in understanding, power, or interest. Surface the disagreement explicitly. Use structured facilitation to reach shared understanding before proceeding. An equity analysis built on unresolved disagreement about the core proposal will not produce reliable results.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writes the Step 1 framing?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Champion or Equity Director leads this work, often in facilitated discussion with the team. Your role as a staff member may include contributing contextual knowledge about your program area, the communities served, and the decision history. You are a contributor to Step 1, not necessarily its sole author.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Can Step 1 reveal that no equity analysis is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Yes. The Equity Lens Needs Assessment, which precedes Step 1, may already have determined that a full analysis is not required. If Step 1 reveals that the proposal's scope is genuinely narrow and the populations affected are not experiencing documented disparities, document that finding and consult your Equity Director. Do not use this as a reason to avoid analysis when disparities are present.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directly connects to DSD's commitment to equity in decision-making. By framing the decision explicitly — naming who it affects, what results are sought, and which disparity domains are in play — Step 1 ensures that DSD's six organizational goals are not just aspirational but are built into the analysis from the first moment.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disparity domains named in Step 1 become the lens through which all subsequent analysis is conducted. This connection — from a specific program decision to named disparity domains to DSD's organizational outcomes — is what the Equity Cascade Crosswalk is designed to make visible. See T02_14 for the full traceability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team cannot reach shared understanding of the proposal: escalate to your Equity Director before proceeding.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Step 1 reveals that the analysis timeline is already too compressed for meaningful work: negotiate the timeline with your supervisor and Equity Director.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stakeholders identified in Step 1 include Tribal Nations: refer to the ADSA Tribal Collective for guidance on engagement. Do not attempt to characterize tribal stakeholder interests without that referral.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scope of the decision is unclear because it spans multiple DSD work areas: involve Equity Directors from all relevant areas in the Step 1 scoping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Think of a decision your program area made in the last year. Could you articulate the Step 1 framing for it — the proposal, the affected communities, the disparity domains? What would have been hard to 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Have you ever been in a process where the "decision" was already made before the analysis began? What were the signs? What was the cost?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What communities does your work area serve that are least likely to be named in a Step 1 framing without intentional effort?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would it mean for your team to agree on the proposal before beginning the analysis — not after?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Where do your current data systems have the most significant gaps in disaggregated data? How does that affect what you can honestly say at Step 1?</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 Step 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Policy — Minnesota DHS (https://mn.gov/dhs/assets/equity-policy_tcm1053-646921.pdf)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 (stakeholder identification framing, sections 1–2)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Toolkit — GARE, via Othering and Belonging Institute (https://belonging.berkeley.edu/sites/default/files/ARCHIVE/gare-racial_equity_toolkit.pdf)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 Phase 1: Scope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is in scope? Which geographies, program areas, populations, and time horizons does this analysis cover?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the decision is complex and touches many domains?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team members disagree about what the proposal actually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writes the Step 1 framing?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Have you ever been in a process where the "decision" was already made before the analysis began? What were the signs? What was the cost?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communities does your work area serve that are least likely to be named in a Step 1 framing without intentional effort?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would it mean for your team to agree on the proposal before beginning the analysis — not after?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EAT Step 1 Walk-Through — Frame the Decision/Issue to define the decision, compare evidence and impacts, document limits, and name the owner; use the guidance in the immediate task, check impact and access, and ask for help when authority is unclear. Start by ask: What is in scope? Which geographies, program areas, populations, and time horizons does this analysis cover?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walks staff through the methodology of the DHS Equity Analysis Toolkit. It does not perform equity analyses. Actual equity analyses are conducted by the appropriate authorities — your Equity Champion, the One DSD Equity Team, or the DHS Equity Director for your work area. Step 1. Ask: What is in scope? Which geographies, program areas, populations, and time horizons does this analysis cover? Step 2. Ask: What if the decision is complex and touches many domains? Step 3. Ask: What if team members disagree about what the proposal actually is? Step 4. Ask: Who writes the Step 1 framing? Step 5. Ask: Have you ever been in a process where the "decision" was already made before the analysis began? What were the signs? What was the cost? Step 6. Ask: What communities does your work area serve that are least likely to be named in a Step 1 framing without intentional effort? Step 7. Ask: What would it mean for your team to agree on the proposal before beginning the analysis — not after?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EAT Step 1 Walk-Through — Frame the Decision/Issue</dc:title>
  <dc:subject>PptxGenJS Presentation</dc:subject>
  <dc:creator>One DSD People, Access and Culture</dc:creator>
  <cp:lastModifiedBy>One DSD People, Access and Culture</cp:lastModifiedBy>
  <cp:revision>1</cp:revision>
  <dcterms:created xsi:type="dcterms:W3CDTF">2026-10-05T05:35:00Z</dcterms:created>
  <dcterms:modified xsi:type="dcterms:W3CDTF">2026-10-05T05:35:00Z</dcterms:modified>
</cp:coreProperties>
</file>