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Reflective Practice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resource walks through what reflective practice actually looks like as a leadership discipline — not as a vague aspiration but as a concrete, buildable habit. It connects to the Reflective Journal surface in the Leadership Hub (Charter Article 24) and gives staff the structure to begin or deepen a reflective practice that serves their professional development at DSD.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what reflective practice actually looks like as a leadership discipline — not as a vague aspiration but as a concrete, buildable habit. It connects to the Reflective Journal surface in the Leadership Hub (Charter Article 24) and gives staff the structure to begin or deepen a reflective practice that serves their professional development at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in DSD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navigate complexity every day: decisions with incomplete information, relationships across cultural and linguistic difference, systems that are difficult to navigate, and work that touches people's most significant needs. Experience alone does not produce growth from that complexity. Reflection does.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distinction is important: a person can accumulate twenty years of experience without ever reflecting on what that experience taught them — or failed to teach them. Reflective practice is the process that converts experience into learning. Without it, the same patterns repeat; with it, each experience becomes material for development.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commitment to continuous learning and equitable practice depends on staff who reflect — individually and collectively.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reflective practice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practice is the deliberate, disciplined process of examining your own experience, assumptions, reactions, and patterns in order to learn from them and act differently as a result. It is grounded in the work of Donald Schön, who distinguished between reflection-in-action (noticing what's happening while it's happening) and reflection-on-action (examining an experience after the fact).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forms matter for DSD staff: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Reflection-in-action is what happens when you pause mid-conversation and notice that your tone shifted, that the person across from you seems to have withdrawn, that you're not tracking what's actually being said because something triggered you. Developing this capacity requires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Reflection-on-action is what happens when you debrief with yourself or a trusted colleague after a difficult interaction: What happened? What did I assume? What did I miss? What would I do differently?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four-step reflective cycle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useful structure for reflective practice comes from the Kolb experiential learning model, adapted for practitioner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Experience — Something happened. A meeting, a conversation, a decision, a conflict, a success.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Observe — What did you notice? What were your reactions? What stood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Interpret — What might explain what you observed? What assumptions were operating? What does this reveal about your patterns?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Apply — What would you do differently? What do you want to carry forward? What do you want to examine further?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cycle works in brief (five minutes of journaling) or extended (a longer written reflection or conversation). The depth is less important than the regularity.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Reflective Journal surface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Leadership Hub includes a Reflective Journal (Charter Article 24) — a private, persistent, staff-owned space for written reflection. Its privacy protections are the strongest in the platform: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not visible to the consultant, supervisors, or any other user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not used for pattern detection or aggregate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It is deleted on request, completely, with no residue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Professional Support can help with prompts and frames, but the journal belongs entirely to the staff member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journal is available beginning Phase 6. If it is not yet available in your session, written reflection in a personal document or notebook carries identical developmental value.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Starting a reflective practice: the minimum viable version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question, once a day. Choose one of these rotating questions and write two to three sentences in response at the end of your workday: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was the most challenging moment of today, and what made it challenging?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Where did my assumptions lead me astray today?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did I serve well today, and what made that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did I avoid today that I should have engaged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did I notice about myself in the most difficult interaction of the day?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is a reflective practice. It need not be longer to be meaningful.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Deepening the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Once the daily habit is established, extend the reflective cycle: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Weekly: Review the week's reflections. What patterns emerge? What keeps recurring?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Monthly: Write a longer reflection on a specific situation from the month that still has unresolved learning. Use the four-step cycle above.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significant events: Use the journal after a difficult conversation, a challenging assessment, a conflict resolved or unresolved, a moment of growth or failure.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Using Professional Support as a thinking partner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Reflective Journal offers optional prompts and reflection frames — but only at your invitation. You might ask: Give me three questions to help me examine why this interaction went the way it did. Professional Support offers prompts and suggestions; it does not analyze your entries or share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challenges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 start and then fall off." This is normal. The solution is not willpower but structure: tie the reflection to an existing habit (end of day, after a specific recurring meeting, before a supervision session).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 don't know what to write." Start with the factual: what happened, in sequence. Then move to noticing: what stood out. You don't need to arrive at insight immediately. The writing itself surfaces what matters.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 not sure what I'm learning." Periodically re-read older entries and ask: what do I notice now that I didn't notice then? What has shifted in how I see the situations I wrote about?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I say something in the journal that I regret?" The journal is private. It is a space for honest thinking, not a performance. You can delete entries or the entire journal at any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practice is the learning mechanism that makes DSD's program goals sustainable. Without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do not learn from errors in equity practice — they repeat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becomes a concept rather than a lived discipline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Supervision relationships don't deepen over time — they stagnate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With it, each interaction becomes a learning opportunity, and DSD's goals are served by people who are genuinely developing, not just accumulating tenure.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leadership competencies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Self-Awareness as Leadership Foundation (Asset 1): Reflective practice is the primary mechanism for building self-awareness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Seeking and Using Feedback (Asset 5): Reflection amplifies the value of feedback by creating space to process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Career Navigation at DSD (Asset 6): Reflective practice informs how you navigate your own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Personal and Professional Growth (Asset 8): Reflection is the bridge between experience and growth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When was the last time you genuinely reflected on a significant professional experience — not just replayed it, but examined it for what it might teach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is the aspect of your work you are least willing to examine honestly? What does that unwillingness protect?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Who do you know who reflects well? What makes their practice visible to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would your reflective practice need to look like to actually fit into your DSD workday?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is one thing you learned about yourself in the last year that only emerged through reflection — not through a formal feedback process, but through your own noticing?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Schön, D. A. (1983). The reflective practitioner: How professionals think in action. Basic Books.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Kolb, D. A. (1984). Experiential learning: Experience as the source of learning and development. Prentice Hall.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Article 24 (Reflective Journaling Privacy Floor). https://github.com/one-dsd/charter (https://github.com/one-dsd/charter)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L08 Emotional Intelligence Library. One DSD People, Equity and Culture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L05 Inclusive Leadership Library. One DSD People, Equity and Culture Program.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Leadership is a practice, not a position.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Apply — What would you do differently? What do you want to carry forward? What do you want to examine further?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was the most challenging moment of today, and what made it challenging?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Where did my assumptions lead me astray today?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did I serve well today, and what made that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did I avoid today that I should have engaged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did I notice about myself in the most difficult interaction of the 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was the last time you genuinely reflected on a significant professional experience — not just replayed it, but examined it for what it might teach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division leadership, use Reflective Practice Walk-Through to set expectations, coach the practice, address barriers, and review outcomes; set direction, allocate resources, name accountable owners, and review outcome patterns. Start by apply — What would you do differently? What do you want to carry forward? What do you want to examine further?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Reflective Practice Walk-Through to set expectations, coach the practice, address barriers, and review outcomes; plan accessible participation, make influence visible, and close the feedback loop with community partners. Start by ask: What was the most challenging moment of today, and what made it challenging?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Reflective Practice Walk-Through to set expectations, coach the practice, address barriers, and review outcomes; build the guidance into preparation, practice, debrief, access checks, and follow-up. Start by ask: Where did my assumptions lead me astray today?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what reflective practice actually looks like as a leadership discipline — not as a vague aspiration but as a concrete, buildable habit. It connects to the Reflective Journal surface in the Leadership Hub (Charter Article 24) and gives staff the structure to begin or deepen a reflective practice that serves their professional development at DSD. Step 1. Apply — What would you do differently? What do you want to carry forward? What do you want to examine further? Step 2. Ask: What was the most challenging moment of today, and what made it challenging? Step 3. Ask: Where did my assumptions lead me astray today? Step 4. Ask: Who did I serve well today, and what made that possible? Step 5. Ask: What did I avoid today that I should have engaged with? Step 6. Ask: What did I notice about myself in the most difficult interaction of the day? Step 7. Ask: When was the last time you genuinely reflected on a significant professional experience — not just replayed it, but examined it for what it might teach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Reflective Practice Walk-Through</dc:title>
  <dc:subject>PptxGenJS Presentation</dc:subject>
  <dc:creator>One DSD People, Access and Culture</dc:creator>
  <cp:lastModifiedBy>One DSD People, Access and Culture</cp:lastModifiedBy>
  <cp:revision>1</cp:revision>
  <dcterms:created xsi:type="dcterms:W3CDTF">2026-10-05T05:36:47Z</dcterms:created>
  <dcterms:modified xsi:type="dcterms:W3CDTF">2026-10-05T05:36:47Z</dcterms:modified>
</cp:coreProperties>
</file>