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COMMUNITY ENGAGEMENT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engagement: from input to action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 decision with the people it affects, the knowledge they bring, and the changes that follow.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engagement: from input to action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Program-authored practice informed by the ADSA Outreach and Engagement Guide, April 2026. The original guidance remains unchanged. Follow the applicable agency processes for official work.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change because people participate?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invitation is a beginning. Meaningful engagement also makes room for influence, disagreement, and a response from the people responsible for the decision.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decision is still open, who can make it, and what can participants influence?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experience is missing, including people who could not access the service or take part previously?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existing relationships could help, and who should participate directly rather than be represented by an organization?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language, communication, transportation, technology, timing, or rural-access barriers need attention?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compensation and participation supports can be offered through approved arrangements, and who will confirm them?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change because people participate?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participants review the way their experiences are represented and choose how their contributions may be used?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changed, what did not change, why, and when will participants hear back?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fictional employment-planning example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is preparing an employment-support learning session. It first proposes a weekday online meeting and an online interest form. Community members explain that the timing conflicts with work, some need communication support, and others have unreliable internet access.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 example, you can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an activity count from evidence of a result.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 choice that participants can influence.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 participation barrier with a practical adjustment.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participants will hear back and correct the account.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holds two conversations. Attendance describes participation, but does not establish that the approach was effective.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fictional employment-planning example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 on the decision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revises the plan to offer a phone response option, different meeting times, and a way to request communication support. It records which suggestions it could act on and which need another decision-maker.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to examine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revised session, the team asks whether people could participate in their preferred way and whether the information helped them identify a next step. It checks whose experience is still missing. It does not infer improved employment outcomes from attendance.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 and revisit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fictional employment-planning example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receive an accessible summary of what changed, what remains unresolved, and who will follow up. They can correct the summary and explain whether it reflects their contributions.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and resources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starting points, not an exhaustive partner list. E1MN documents a state agency partnership. Other listings identify relevant resources, not a claim of a formal DSD agreement. Confirm current services, geographic reach, and arrangements before planning together.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and transitions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E1MN: DHS, DEED, and Education employment alignment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https://www.dhs.state.mn.us/main/idcplg?IdcService=GET_DYNAMIC_CONVERSION&amp;RevisionSelectionMethod=LatestReleased&amp;dDocName=mndhs-074455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of Labor and Industry: disability employment information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https://www.dli.mn.gov/business/employment-practices/worker-disability-employment-information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PACER: transition planning for families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https://media.pacer.org/php/php-c157.pdf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and resources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Minnesota: employment-provider technical assistance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https://mti.ici.umn.edu/providers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and community living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DEED: regional Centers for Independent Living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https://mn.gov/deed/job-seekers/disabilities/independent/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PACER: navigating housing and services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https://media.pacer.org/php/php-a83.pdf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Minnesota: community-living research and training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https://ici.umn.edu/welcome/centers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knowledge and participation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Multicultural Autism Action Network: education and training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https://www.maanmn.org/training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and resources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Governor’s Council on Developmental Disabilities: advocacy and learning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https://www.mn.gov/mnddc/index.html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briefs: preparation for asking better questions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and research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DHS: LTSS demographic dashboard and accessible spreadsheets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https://mn.gov/dhs/partners-and-providers/news-initiatives-reports-workgroups/long-term-services-and-supports/public-planning-performance-reporting/performance-reports/demographic-dashboard/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DHS: LTSS performance measures and accessible spreadsheets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https://mn.gov/dhs/partners-and-providers/news-initiatives-reports-workgroups/long-term-services-and-supports/public-planning-performance-reporting/performance-reports/performance-measures-dashboard/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Relationships and resources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Department of Health: health-equity data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https://data.web.health.state.mn.us/en/web/mndata/equity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Wilder Research: research publications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https://www.wilder.org/wilder_research/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reporting period, population, definitions, and missing data before drawing conclusions. Group differences invite investigation; a dashboard alone does not establish their cause. Use the accessible alternatives offered by the source. Public dashboards are not the internal equity-submission tracker.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consultation: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with community organizations does not replace government-to-government Tribal consultation. Seek the appropriate guidance when a decision may have Tribal implications.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engagement: from input to action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2026-10-05T00:27:05Z</dcterms:created>
  <dcterms:modified xsi:type="dcterms:W3CDTF">2026-10-05T00:27:05Z</dcterms:modified>
</cp:coreProperties>
</file>