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Lao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Lao Minnesotans arrived as refugees after 1975 and through later family reunification; Lao and Hmong are distinct peoples from the same country.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Learning culture by making 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Lao Arts and Culture Collective creates opportunities to learn through music, dance, storytelling, and crafts. Its culture camp brings these practices into shared learning in Minnesota. Cultural knowledge grows through participation as well as through reading about 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Lao arts and cultural learning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https://laoartsmn.org/programs/lao-culture-camp/</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could a community partner help shape a gathering—not only translate an invitation after the plans are finished?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Buddhist and Christian households; generations differ on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Laotian (national label)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which language and how names appear on documents.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 peoplehood is older than the refugee file. The Kingdom of Lan Xang is literacy for the desk, not a speech: a Mekong state, Theravada Buddhism, Lao language and script. French colonial rule made a border and a school. Independence, the American war in Laos, and 1975 are the modern political sequence. They are not the origin of the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 is related to Thai. Related is not interchangeable. A Thai interpreter is not the default. Isan (northeastern Thai) is a neighboring variety some families will name. Ask. Do not guess.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Hmong people in Laos are a different people. Highland life, clan, and the CIA alliance are the Hmong page. Do not file Lao as the leftover of that war.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Lao language, Theravada and phi, kinship, farming, and a memory of a state that changed hands. What they met in Minnesota: an English form, one “Asian” checkbox, and often a Hmong interpreter because the building already has that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Lao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Laos — Vientiane, Luang Prabang, the Mekong, the south, the places families name. Lao-speaking people also live in northeastern Thailand (Isan). A global diaspora: United States, France, Australia, Canada. Minnesota is one map, not the map.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71.6 percent Twin Cities, 28.4 percent Greater Minnesota. Greater Minnesota is not an afterthought. Do not assume Minneapolis. Do not assume Frogtown — that sentence belongs on the Hmong page unless this family lives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person in front of you has been to Laos. Secondary migration built parts of this map. Thai camps were exile geography, not home.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Lao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department will meet this community on waivers, child welfare, health care, cash, food, aging, and employment. Twin Cities 71.6 percent; Greater Minnesota 28.4 percent — not an afterthought.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Lao Assistance Center of Minnesota historically; wats families name. Pay. Report back. CECLC is a door, not the whole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Public calendar: Lao New Year / Pi Mai in April; That Luang; Buddhist holy days. A calendar click is not community engagement. Guest at the wat. Shoes. Head. Altar.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 staff are not unpaid interpreters and not the community. Identity is not a staffing plan. A New Year visit is optional professional development.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Lao people as a people of Laos — the lowland Lao state history, the Mekong, Theravada wats — and as a Minnesota community counted by Compass as Lao (non-Hmong). This is not Hmong. If the household is Hmong, open Hmong Minnesota and put White Hmong or Mong Leng on the interpreter line. If Lao, book Lao. Do not guess from the war.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Census “Asian” mash. It is not Thai. It is not Khmer. It is not Vietnamese. Shared continent is not shared culture. The Secret War sits next door. The Hmong alliance with the CIA is a neighboring story, not this people as a footnote.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Lao (non-Hmong) near 15,191. About 71.6 percent Twin Cities, 28.4 percent Greater Minnesota. About 21.9 percent age 17 or younger; 13.0 percent 65+. About 49.1 percent foreign-born. Language other than English (age 5+) 71.8 percent; English less than “very well” 36.1 percent. Date the number you use.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person who came through the camps after 1975, a Christian family, a wat household that keeps phi, a U.S.-born nurse, a Greater Minnesota worker the building forgot, a college student who uses English with friends and Lao with an elder — share a people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1975, the Pathet Lao, and the Camps — Foundational Event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Secret War in Laos (1961–1975) is the foundational political event of Hmong Minnesota. It sits next door to this page. Lowland Lao people lived that war differently: a kingdom, a coalition, bombing, and then 1975. When the Pathet Lao took the country, royal and allied families, civil servants, and others fled. Camps. Resettlement.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tell a Lao family the Hmong war story as if it were theirs. Do not tell a Hmong family this page is close enough. If the household is Hmong, open Hmong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the first wave and their children — U.S.-born, English-dominant with peers, still translating for parents, still unable to get Lao in a lobby that offered Hmong.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deportation of people with certain convictions is current structure for some Southeast Asian communities. Do not collect status you do not need. 1975 is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Households are often larger than a nuclear English form. Compass: average household size 3.31 (ACS 2019–2023). Elders, adult children, and obligation sit in the same week. Who cares for the child may not match the waiver checkbox.</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A nuclear English form already has a who.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Hmong clan system. Do not assume a clan last name. Family name is often last in U.S. files; ask order. Do not treat unmatched last names as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and elder authority both live here. Both can be true in the same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Lao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Lao in Minnesota is to be a people with a state, a language related to Thai, and a war file the building keeps mixing with Hmong. Face, elder obligation, the wat, and — in some rooms — phi travel into a waiver meeting. Harmony can look like agreement and then a plan nobody follows.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U.S. racial checkbox that says Asian also holds Hmong, Chinese, and Indian histories they do not share. Filing Lao under Hmong because both came from Laos is how a closed door gets written.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 language. Related to Thai — not a Thai interpreter by default. Not Hmong.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Theravada Buddhist temple as civic and ritual center for many. Do not make a monk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Phi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Spirit practice in some households. Do not mash Hmong txiv neeb onto a Lao household. If they name a practice, listen. Do not book it as DHS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 name, not Hmong clan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Do not icebreak with a clan list from the other page.</a:t>
            </a:r>
            <a:endParaRPr lang="en-US" sz="1400" dirty="0"/>
          </a:p>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Living memory in some rooms. Not a personality. Not an icebreaker.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Theravada Buddhism is central for many Lao Minnesota families. The wat is civic and ritual. Christianity lives in some families. Phi — spirit practice — lives in some households beside the wat. Do not mash Hmong household religion or a txiv neeb onto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monk the case plan unless this family asked. Do not treat Buddhism as decoration, and do not treat church as the evolved version.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at the wat and in many homes. The head is high; do not touch it. Feet are low; do not point them at an altar, a Buddha, or a person. You still keep medical and legal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Illness meaning may not be the DSM sentence. Ask. Co-create. Do not invent a rate.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Nop — palms together, slight bow, related to Thai wai — is ordinary in some rooms, especially with elders and at the wat. Many second-generation people will shake hands in English-language rooms.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Say the name.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Hmong greeting rules, Somali right-hand rules, or the Black nod onto this page. This is not those grammars.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Do not touch the head. Cross-gender touch with elders is not a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 is often last in U.S. files. Ask order. Do not assume a Hmong clan name. Lee, Vang, Yang on a file may be Hmong — if so, this is the wrong page. Lao names are not that list.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Given names may be Lao, Pali-Sanskrit Buddhist, English, or both. The form that demands first-middle-last and a hyphen will invent a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say it and how to file it. Do not “correct” a mother and child who do not share a last name as a fraud signal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it. Ask. Do not joke about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 New Year / Pi Mai — mid-April, water festival in homeland practice, public at wats here. Guest, not researcher. A calendar click is not community engagement.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That Luang festival — literacy for the desk as a national Buddhist moment in Laos. Minnesota rooms may or may not mark it.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Buddhist holy days vary. Christian calendars in some families. 1975 is literacy, not a holiday and not a speech.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“Asian holiday” or “Hmong New Year” on a Lao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many homes and at the wat. Accept a little food if offered. Elders first. Head high, feet low. Do not point your feet at an altar or a person. Do not touch the head.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walk into a living room and photograph the altar. Do not touch ritual objects. Do not treat a monk as a mascot.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is a virtue. You still keep medical and legal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Multi-household logistics are real. So is a courtesy-yes then no-show when the plan was never agreed. Ask whether they agree. Confirm in Lao if that is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 Related to Thai — not a Thai interpreter by default. Not Hmong. An interpreter labeled Hmong, Thai, or Asian is a closed door for this household unless this family said otherwise.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71.8 percent speak a language other than English; 36.1 percent speak English less than “very well.” Date it. Lao script is not Thai script as a staffing plan. Confirm.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Lao coworker the interpreter. The child is not the interpreter. If the household is Hmong, stop and open the other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Lao Minnesotans exist. Conservative family, wat, and church climates can mean silence or exile. Some people live a public English life and a private Lao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this chapter to raid a household. Do not pretend the tension is not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dress is public at Pi Mai and at the wat, not a daily uniform. Second generation looks like Minnesota. Do not ask a woman in clinic whether she “still wears the costume.” Do not mash Hmong New Year dress onto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head is high. Do not touch it. Sinh and silver are art and history, not a mascot for the unit’s Heritage Month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person. Do not photograph monks as souvenirs.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Lam, mor lam, the khene (reed mouth organ). Related to Thai Isan music. Not the Hmong qeej, even when the instrument looks cousin to a desk that has not studied. Buddhist chant at the wat. Pop in the second generation.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A funeral or wat rite is not staff entertainment.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Knowing that ritual music exists will stop you from talking over it as delay.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volleyball, and ordinary school sport in the second generation. Do not assume the kid plays. Do not mash the Hmong Freedom Festival onto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They are not language access and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tournament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 is a written language. Script and a literary tradition sit beside oral forms. Related to Thai is not interchangeable with Thai. This is not Hmong oral-first as a mash, and it is not a people without letters.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a poem in the lobby. You need to know limited English is not illiteracy, and that the English form may still be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test an elder in English and call it capacity.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That Luang is literacy for the desk, not a tourism poster. Buddhist art, weaving, wat architecture. Not paj ntaub. Not Angkor. Guest, not researcher.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temple visit is optional professional development. It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photograph monks or altars as souvenirs. Do not put a Hmong story cloth on a Lao Heritage Month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War,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French colonial rule, the American war in Laos, 1975 and the Pathet Lao, camps, resettlement, and later deportation climate for some — that is the political event on this page. The Secret War as Hmong alliance is next door. Do not steal it. Do not erase it. Open the right intelligence.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Do not use 1975 as a personality. Do not ask a person to narrate war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status you do not need. Do not treat fear as noncompliance.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Hmong. Not Thai. Not Khmer. Not Vietnamese. Not Chinese. Not “Asian American” as the file. Open the Hmong CI for Hmong — White Hmong or Mong Leng on the line. Open this for Lao. Some households are mixed. Ask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Related to Thai is not a Thai interpreter by default. Camps in Thailand are exile geography, not a reason to file this family as Thai.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Asian module. Never one “Laotian” mash that eats Hmong. Never one “Southeast Asian”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Lao (non-Hmong) cultural community: about 15,191; Twin Cities 71.6%; Greater Minnesota 28.4%; age 17 or younger 21.9%; 65+ 13.0%; foreign-born 49.1%; language other than English (age 5+) 71.8%; English less than “very well” 36.1%; high school or higher (25+) 76.5%; bachelor’s or higher 13.3%; median household income about $71,800 (2022 dollars, averaged); poverty 6.3%; owner-occupied 59.1%; renter-occupied 40.9%; average household size 3.31; without health insurance 5.1%.</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numbers exclude Hmong. Date the number. Greater Minnesota at 28.4 percent is not an afterthought. A poverty rate of 6.3 percent is not proof the gates closed.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65-and-older share of 13.0 percent is older than some refugee communities on this spine. That is structure for aging and waiver work. A rate is not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Lao (non-Hmong) profile (ACS 2019–2023). Lao Assistance Center of Minnesota historically. Wats this family names. Hmong Minnesota CI — only if this household is Hmong.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An eList is not engagement. Pay partners.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Lao colleague your unpaid tutor. Book a qualified Lao interpreter. The child is not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Lao (non-Hmong) Minnesotans 25 and older, about 76.5 percent high school or higher; about 13.3 percent bachelor’s or higher. Among those 5 and older, 71.8 percent speak a language other than English; 36.1 percent speak English less than “very well.” Date the number.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Lao and limited English is not illiterate. The English-only IEP is the gate. Under-identification in schools is a pattern this desk should watch — do not invent a rate, and do not skip screening.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child is not the interpreter. Book Lao, not Hmong. Second-generation educational mobility is real. So is a gap a room that treats everyone the same will call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and camp trauma sit in some rooms. Under-identification in schools is a pattern to watch. Do not invent a rate. Do not skip screening. Do not mash Hmong late-autism findings onto this page without a source.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file this household under Asian. Do not file it under Hmong. Those mash-ups are the first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climate for some people with records is current structure. It changes who opens the door.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Lao Minnesotans exist. You use the name. You do not out someone to kin and call it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and camp trauma sit in the same clinics as U.S.-born children. Do not invent a Minnesota PTSD or autism rate for Lao households. Do not skip screening because you have no module. Under-identification in schools is the pattern to watch.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about 5.1 percent without health insurance.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wat, phi practice in some rooms, and biomedicine may all be in the household. If they name a healer or a monk, listen. Do not mash a Hmong txiv neeb onto this family. Do not make the monk the case plan unless they asked.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Believe reported pain. Do not fold this history into a generic “Asian stoicism” slide.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Factory, small business, professional second generation, public employment. Lao staff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 Assistance Center of Minnesota historically — pay, report back, do not BCC a cultural organization and call it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 versus Hmong is the first closed door. Book Lao, not Hmong, not Thai, not “Asian.” Who is in the room. Gender. A monk or phi in the story. English IEP. Deportation climate.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Lao. Offer gender match. Ask who should hear. Do not make staff the interpreter. If they name a healer or a monk, listen. Do not mash txiv neeb.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The child is not the interpreter. Greater Minnesota is still this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Lao versus Hmong mixup is the first closed door. An interpreter labeled Hmong, Thai, or Asian is a closed door for a Lao household. Related to Thai is not a Thai default.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do not assume a Hmong clan name. The database that flags unmatched last names as fraud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under-identification in schools is a pattern to watch. Help-seeking that becomes a report is part of why people wait. Mandated reporting still exists. So does the duty not to treat a whole community as a risk score. Do not mash Hmong findings onto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28.4 percent. A metro default is already a who.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climate: people skip clinic, school, and waiver meetings when a relative can be moved.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Lao staff are not the interpreter pool and not the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filed Lao under Hmong.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'Laotian' on a form can mean Lao, Hmong, or other groups; book the actual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Lao interpreter, or a different language?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not nationality, on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Translated vital notices reviewed by a Lao speaker.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access lead or interpreter services, with the dialect written on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for the administration or the person responsible for the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partner organizations identified in this brief, with a clear purpose, role, compensation, and plan to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Hmong and Lao are the same brief.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self-description</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A community-informed source and representation review are still needed.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Lao Minnesota</dc:title>
  <dc:subject>PptxGenJS Presentation</dc:subject>
  <dc:creator>One DHS People, Access and Culture</dc:creator>
  <cp:lastModifiedBy>One DHS People, Access and Culture</cp:lastModifiedBy>
  <cp:revision>1</cp:revision>
  <dcterms:created xsi:type="dcterms:W3CDTF">2026-10-05T01:18:02Z</dcterms:created>
  <dcterms:modified xsi:type="dcterms:W3CDTF">2026-10-05T01:18:02Z</dcterms:modified>
</cp:coreProperties>
</file>