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Indian (Asian Indian)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Indian (Asian Indian) Minnesota as a people of India and of a global diaspora — many languages, many religions, many states — and as a Minnesota community Compass counts near 51,909 (ACS 2019–2023). This is not Native American. This is not the Eleven Tribal Nations. The U.S. word “Indian” is already a mash. If the household is a Tribal Nation, open that CI. If Asian Indian, this page. Do not guess from the word.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Indian peoplehood is older than the British Raj, older than 1947, and older than the H-1B file. Named kingdoms, a modern republic, many languages with their own scripts, and religions that are not interchangeable — Hindu, Muslim, Sikh, Christian, Jain, Buddhist, none — are literacy for the desk. They are not a lecture you give a parent who came in for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1947 Partition of British India into India and Pakistan is the modern political break. Millions moved. Mass violence. A line that still sits in some Minnesota rooms as family memory and in others as a history class. It is not a speech you give the family. It is not an icebreaker. Bangladesh 1971 is a neighboring story. Do not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is not one script. Devanagari, Tamil, Telugu, Gujarati, Malayalam, Gurmukhi, Bengali, Kannada, Arabic-based Urdu, English. Many elders read a script that is not Hindi. Some do not read any of them. Second generation may not read the language of home at all. A notice in the wrong script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a language that may not be Hindi, a religion that may not be Hindu, family obligation, education as mobility and as pressure, foodways that are not one curry, a memory of a state and of a village. What they met in Minnesota: an English form, one “Asian” checkbox, a U.S. word already used for Native nations, and often one interpreter labeled “Indian” or “Hindi.”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Indian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India is not one region. North, south, east, west, and the states people name — Kerala, Gujarat, Andhra, Telangana, Tamil Nadu, Punjab, Maharashtra, Bengal, Karnataka, and others — shift language, food, and sometimes the script on the notice. Do not referee Delhi versus Chennai in a waiver meeting.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California, New Jersey, Texas, New York, the Gulf, East Africa, the United Kingdom, Canada, and Minnesota. Eden Prairie is not this map. Secondary migration, university, and employer transfer built part of what you will meet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suburbs — Eden Prairie, Plymouth, Eagan, Maple Grove among the named concentrations — Minneapolis, and a real Greater Minnesota 10.3 percent. Do not assume the professional corridor is the whole. Do not assume the person in front of you has been to India. Do not mash this geography with Native nations, reservations, or urban Indian organizations. Those are another CI.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Indian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an Asian Indian community large enough that this department will meet it on waivers, child welfare, health care, cash, food, aging, student households, and employment. Compass: about 51,909 (ACS 2019–2023). Twin Cities 89.7 percent. Greater Minnesota 10.3 percent is not an afterthought. Do not write this people as an Eden Prairie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Eden Prairie, Plymouth, Eagan, Maple Grove, Minneapolis, university areas, and Greater Minnesota towns with work and housing. Groceries, temples, gurdwaras, masjids, and restaurants are public life. They are not consultation. A food-court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India Association of Minnesota, founded 1973; temples, gurdwaras, masjids, and churches this household names. CECLC is a department door — not the whole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Indian staff are not unpaid interpreters and not the community. Identity is not a staffing plan. Diwali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Indian (Asian Indian) Minnesota as a people of India and of a global diaspora — many languages, many religions, many states — and as a Minnesota community Compass counts near 51,909 (ACS 2019–2023). This is not Native American. This is not the Eleven Tribal Nations. The U.S. word “Indian” is already a mash. If the household is a Tribal Nation, open that CI. If Asian Indian, this page. Do not guess from the word.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Chinese. It is not Hmong. It is not Pakistani as a synonym. It is not one Hindi. Shared continent is not shared culture. Diwali is not Chinese New Year as a file and not Hmong New Year.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about 51,909; Twin Cities 89.7 percent; Greater Minnesota 10.3 percent; age 17 or younger 27.8 percent; 65+ about 3.9 percent; foreign-born 66.1 percent; among those 5 and older, English only about 29.8 percent, language other than English about 70.2 percent, English less than “very well” about 12.3 percent; high school or higher (25+) about 95.9 percent; bachelor’s or higher about 80.3 percent; median household income about $124,931 in 2022 dollars; poverty 5.4 percent; owner-occupied 58.1 percent; average household size about 2.55; individuals living alone about 27.2 percent. Date the number you use.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Telugu-speaking H-1B household in Eden Prairie, a Gujarati shop family, a Malayalam Christian nurse, a Punjabi Sikh elder who needs an interpreter, a Tamil grandmother who does not read the English IEP, a U.S.-born college student, a Muslim family that will not share a Tuesday with a Hindutva uncle, a person who left India and still shows up at Diwali — share a Compass row and do not share a language, a religion, or a politics.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1965, H-1B, and Earlier Streams —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Hart-Celler (1965) opened skilled and family immigration that rebuilt Asian Indian America after earlier exclusion. Later decades brought students, physicians, engineers, and H-1B / L-1 employer streams that are large in this state. That is a stream, not a virtue ranking, and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Earlier U.S. streams — Punjabi farm and railroad labor on the West Coast, a small pre-1965 professional presence — are literacy. Minnesota’s visible community is largely post-1965 and post-1990s tech and health. India Association of Minnesota dates to 1973. Family reunification brought parents. Those parents are often the LEP elders inside a 12.3 percent that a room that treats everyone the same will round to zero.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1947 is the political event of the subcontinent. It is not this person’s personality. Visa status, H-1B dependency, and green-card wait times change who opens the door. That is current structure.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“IT,” you will miss the restaurant household, the student, the U.S.-born child, and the grandmother who still cannot get Telugu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Filial obligation is a hypothesis, not a personality. Elders often speak first. Adult children may be in the same week as a waiver meeting, a shift, and a school conference. Compass: average household size about 2.55. About 27.2 percent live alone. Joint family and nuclear English form both live here.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a disabled adult or a child may be a son, a daughter-in-law, a sibling, not the legally recognized caregiver on the checkbox.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Using a child as the go-between is a closed door and a harm. Book the interpreter. Ask who should be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humility. In-law duty and who holds the child’s medical decision may not match the English form.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language, not one religion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Indian in Minnesota is often to be asked whether you speak Hindi, whether you are Hindu, and whether you are “from India,” as if those were one room — and to be filed under a U.S. word, “Indian,” that this country already uses for Native nations this household is not, and under an Asian checkbox that also holds Chinese, Hmong, and Korean histories they do not share.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Hindi is not the language. Hindu is not the religion. Patel is not the name. Face, family reputation, and not shaming the name travel into some waiver meetings. Harmony can look like agreement and then a plan nobody follows. Ask whether they agree. Do not take a smile as consent.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in this building. 80.3 percent bachelor’s and a median near $124,931 will be used to skip 12.3 percent LEP, 5.4 percent poverty, disability, caste harm, and the elder who does not read the IEP.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is the first grammar. Hindi is not the default. Telugu, Tamil, Gujarati, Malayalam, Punjabi, Urdu, Kannada, Bengali, Marathi, English. Book THIS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is not Hindu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Hindu, Muslim, Sikh, Christian, Jain, none. Do not make clergy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Regional surnames, South Indian patronymics, Singh / Kaur. Ask. Do not correct.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Model-minority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weapon that hides LEP elders, 5.4 percent poverty, disability, and youth who are not thriving.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Caste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named harm in some rooms. Not an icebreaker. Not a field you collect because you are curious.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education pressure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Hypotheses. Not this teenager.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Hindu, Muslim, Sikh, Christian, Jain, Buddhist, and none all live in Indian Minnesota. Do not assume a temple. A large Hindu public life exists. So does a large Muslim, Sikh, and Christian public life. Kerala and Goa Christian streams, Punjabi Sikh streams, Gujarati Jain streams, Hyderabadi and other Muslim streams are literacy, not a piety ranking.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home shrine in a professional household can be true. A secular household that still shows up at Diwali can be true. Do not treat that as contradiction you need to fix. Do not treat Hindu practice as “more Indian” than the masjid, the gurdwara, or the parish.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temple, masjid, gurdwara, and church are centers of ritual, mutual aid, and information. They are not “the community.” Do not BCC one priest and call it consultation. Do not make clergy the case plan unless this family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Dietary practice is an ask, not a file. Vegetarian, halal, no beef, no restriction — follow this household. Do not write “Indian diet” on a tray.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Namaste or namaskar in some Hindu rooms. Salaam in some Muslim rooms. A handshake is ordinary in many professional rooms and in much of the second generation. Follow this room. Do not force a namaste you saw in a video. Do not force a hug.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“hello” plus the name is ordinary. Say the name. Ask how to say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the Black nod, or a Hmong greeting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Indian name order. North Indian family names often sit last on a U.S. form and first in some Indian documents. South Indian systems in Tamil, Malayalam, Telugu, and Kannada households may use a patronymic — the father’s given name as the “last name” — with no family surname as the form expects. That is not fraud. Ask how to file. Ask how to say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Patel, Singh, Reddy, Sharma, Kumar, Shah, Rao, Nair, Das are regional and religious markers, not a joke. Do not joke about “too many Patels” or “too many Singhs.” Sikh men may use Singh; Sikh women may use Kaur; both can sit with a family name or as the name. Muslim names may not match a Hindu naming script you memorized.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Mother and child may not match. Unmatched last names are a system problem until you have a reason they are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that guesses will invent a person, and that invented name follows them through MHCP, school, and child welfare.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Diwali is the large public date in many Hindu (and some Jain, Sikh) rooms. Holi, Pongal, Onam, Navaratri, Vaisakhi, Eid al-Fitr, Eid al-Adha, Christmas — this household’s calendar. Do not put “Asian holiday” or “Indian holiday” on a case note. Schedule around a named date when you can.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15 August — Independence Day. 26 January — Republic Day. Literacy for the desk. Not a party on a case note. 15 August 1947 is Partition as well as independence. Grief and politics sit in some rooms. You do not referee.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Regional new years and death-anniversary household dates will not be on your state calendar.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Diwali with Chinese Lunar New Year, Hmong New Year, Tết, or Seollal.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many homes. Accept a little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home shrine, a Guru Granth Sahib room, a prayer rug — not a museum and not a case plan. Do not photograph. Do not touch ritual objects. Do not ask an elder to explain Hinduism or Islam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Right-hand practice for food and greeting exists in some rooms. Follow this room. Do not perform a drama of respect you saw online.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whether they agree. Confirm in the language they use. Do not use a child as the go-between and call it family values.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language. Hindi is not the default. Telugu, Tamil, Gujarati, Malayalam, Punjabi, Urdu, Kannada, Bengali, Marathi, English, and others live in this Compass row. An interpreter labeled Indian or Hindi who does not speak this household’s language is a closed door. Book THIS language. Still book a qualified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70.2 percent speak a language other than English; about 12.3 percent speak English less than “very well.” Date the number. 12.3 percent is low compared with Vietnamese or Hmong on Compass. It is not “no language gate.” New arrivals and elders are inside it. English-dominant second generation is inside the 29.8 percent English-only and still on this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courtesy, or indirectness.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an Indian coworker the interpreter. Do not treat them as “the Indian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Indian Minnesotans exist. Conservative family, temple, masjid, gurdwara, and church climates can mean silence or exile. Some people live a public English life and a private language-of-home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Caste, 1947 politics, and model-minority respectability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Sari, salwar kameez, sherwani, kurta are public at weddings, Diwali, and some stages. They are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Sikh dastar (turban) and uncut hair (kesh) are religious practice, not a hat. Do not touch. Do not ask a man to remove a turban for a photo unless a lawful identification process requires it and you have offered a private alternative. A hijab in some Muslim rooms: same rule. Do not touch.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Gold, a bindi, a karha, a cross — not a mascot for the unit’s Heritage Month table. Do not mash this dress with a qipao or a kimono on an “Asian”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Carnatic and Hindustani classical, film music, bhangra, qawwali, Christian lyric, none. Named variation, not a playlist. A gurdwara kirtan is not staff entertainment. A playlist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ask a staff person or a client to perform. Do not use a dance video as the training.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Diwali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Cricket is public culture for some Indian Minnesota households. It is not the case plan and not this teenager.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 elder in the stands who needs Gujarati still needs Gujarati. 12.3 percent LEP is not a skip because the child plays varsity.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scripts: Devanagari, Tamil, Telugu, Gujarati, Malayalam, Kannada, Gurmukhi, Bengali, Arabic-based Urdu, English. This is not a people without letters. You do not need to quote a novel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that a notice that exists only in English is a closed door for the elder who reads another script. A notice in Hindi the Tamil elder cannot read is also a closed door. Ask which language they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Classical dance, temple sculpture and painting, rangoli, diaspora visual work, and the public culture of Diwali and groceries. Foodway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grocery or temple visit is not a case plan. A museum visit is optional professional development. It is not consultation. Do not photograph a shrine.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Hmong paj ntaub or a Chinese New Year poster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Partition, the State, and Visa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1947 Partition, 1965 Hart-Celler, and a United States that rebuilt a professional stream after exclusion — that is the political file. Later: H-1B and green-card wait, enforcement climate, and Hindu-Muslim-Sikh politics that sit in the news and in some rooms.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the subcontinent. Do not collect immigration or caste status you do not need. Do not use Partition or a visa file as a personality. Do not ask a person to narrate a riot, a temple demolition, or a camp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Native American, as Pakistani, or as a Census Asian mash is a state act. It is a closed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Native American. Not the Eleven Tribal Nations. The U.S. word “Indian” is already a mash. Open those CIs for those households. Open this for Asian Indian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Pakistani. Not Bangladeshi. Not Sri Lankan as a synonym. Not Nepali. Not Chinese. Not Hmong. Not Vietnamese. Not Korean. Not “Asian American” as the file. Some households are mixed. Some people name South Asian. Ask this household. Do not file them under Hindi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“Indian” interpreter. Never a Tribal consultation checklist on this desk because the checkbox said Indian.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Indian cultural community: about 51,909; Twin Cities 89.7%; Greater Minnesota 10.3%; age 17 or younger 27.8%; 65+ about 3.9%; foreign-born 66.1%; English only (age 5+) 29.8%; language other than English 70.2%; English less than “very well” 12.3%; high school or higher (25+) 95.9%; bachelor’s or higher 80.3%; median household income about $124,931 (2022 dollars); poverty 5.4%; owner-occupied 58.1%; average household size 2.55; individuals living alone 27.2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language vs. the IAM community estimate).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12.3 percent LEP rate is not zero. A 5.4 percent poverty rate is not zero. An 80.3 percent bachelor’s rate is not a skip. A 3.9 percent 65+ share does not mean there is no elder who needs Malayalam.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Indian profile (ACS 2019–2023). India Association of Minnesota (established 1973). Temples, gurdwaras, masjids, and churches this person names. Pay the door this person names. Do not assign a temple.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an Indian colleague your unpaid tutor. An eList and an English PDF is not how an LEP elder was reached. Book THIS language — Hindi, Telugu, Tamil, Gujarati, Malayalam, Punjabi, Urdu, or the language they 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BCC a priest and call it consultation. Guest at Diwali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Indian Minnesotans 25 and older: about 95.9 percent high school or higher; about 80.3 percent bachelor’s or higher. Date Compass. Foreign-born about 66.1 percent. LEP about 12.3 percent among those 5 and older. The average is not the elder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80.3 percent bachelor’s will be used to skip language access. That skip is the gate. An English IEP, an English waiver exception, and an English comment PDF still close the door for the parent who reads Gujarati and limited English. That parent is not illiterate.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Education pressure in some streams is a hypothesis in research and in some households. It is not this teenager. It is not an excuse to skip mental-health screening. A U.S.-born college student is not proof the waiver household needs no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is a weapon. 80.3 percent bachelor’s and a median near $124,931 will be used to skip LEP elders, 5.4 percent poverty, disability, caste, and youth who are not thriving. That skip is the policy. 12.3 percent LEP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Caste is a named harm in some rooms and a word some families will never say to you. You do not icebreak with it. You do not pretend it is over because the person is a software engineer. You do not collect it on a form you do not need. Colorism is a named harm in some rooms. Same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Hindu-Muslim-Sikh politics, Hindutva, and 1947 memory still split some rooms. You do not referee. You do not put it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H-1B, visa, and green-card climate changes who opens the door.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Indian Minnesotans exist. You use the name. You do not out someone to kin and call it culture. Do not skip mandated reporting and call it humility.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history into a generic Asian slide. This is not the Chinese page and not the Hmong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diabetes, heart, or suicide rate. U.S. public-health patterns for South Asian cardiovascular risk exist in the literature — date the CDC or AHA page you cite. Do not import an India national rate as a Minnesota rate. Do not skip screening because the person looks well or because the median household is high.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families. Naming a counselor is not the same as a family accepting one. A smile is not a PHQ-9.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Ayurveda, homeopathy, and other traditional practice often sit beside biomedicine. Ask. Co-create. Do not mock. Do not skip a child-protection duty when the facts are the facts. Late help-seeking can be language, stigma, and a lobby that already used a child as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Temples, and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and technical work, medicine, university, small business, restaurants, public employment. Median household income about $124,931 (Compass, 2022 dollars) is an average. Poverty 5.4 percent is in the same row. About 27.2 percent live alone. Do not staff a program as if every household were a four-person H-1B family in Eden Prairie.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in some rooms.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language on the interpreter line — not Hindi by default. Name grammar the form will invent. A child pushed forward as English. A shrine, a granthi, an imam, or a priest in the story. Pain you must believe. Vegetarian as an ask. Visa climate you do not collect as status. A nuclear form that reversed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language. Still book a qualified interpreter. Do not use a child. Offer gender match. Ask who should hear. Ask how to file the name.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skip screening because 80.3 percent hold a bachelor’s.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12.3 percent LEP is not “no language gate.” An elder who needs Telugu or Tamil or Gujarati and gets English — or Hindi they do not use — is a closed door. Gender match may be requested in maternal and intimate care. Do not use a child.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South Indian patronymics, Singh / Kaur, unmatched last names. The database that invents a person is a gate. Do not joke about Patels.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this household’s language are not culturally neutral. An English IEP is still a gate for that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95.9 percent high school and 80.3 percent bachelor’s will be used to skip LEP, 5.4 percent poverty, disability, caste, and youth who are not thriving. That skip is the policy.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Native mash: opening a Tribal Nation file or a Native American CI because the checkbox said Indian is a closed door and a sovereignty failure.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an LEP elder was reached. Empty follow-up cells are theater. Greater Minnesota is 10.3 percent — a suburban temple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Indian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Hindi is not the language, Hindu is not the religion, and Indian is not a Tribal Nation.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(Asian Indian) Minnesota</dc:title>
  <dc:subject>PptxGenJS Presentation</dc:subject>
  <dc:creator>One DHS People, Access and Culture</dc:creator>
  <cp:lastModifiedBy>One DHS People, Access and Culture</cp:lastModifiedBy>
  <cp:revision>1</cp:revision>
  <dcterms:created xsi:type="dcterms:W3CDTF">2026-10-05T01:18:16Z</dcterms:created>
  <dcterms:modified xsi:type="dcterms:W3CDTF">2026-10-05T01:18:16Z</dcterms:modified>
</cp:coreProperties>
</file>