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Ecuadorian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Ecuadorian people as a people with a country — Costa, Sierra, Amazon/Oriente, Galápagos — and a Minnesota community the building will mash into Mexican if you let it. This is not Mexican. It is not Colombian as a synonym. It is not one Spanish. Indigenous languages may be in the home: Kichwa, Shuar, others. Compass notes the possibility; it is not a count of speakers. Do not invent that count. A Spanish interpreter can still be a closed door.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Ecuador is not one people inside one flag. Costa, Sierra, Amazon/Oriente, Galápagos. Kichwa (Runa Shimi) and other indigenous nations live inside the republic. Shuar and other Amazonian peoples. Afro-Ecuadorian streams in Esmeraldas and the Valle del Chota. Mestizo majority narratives do not erase those histories. Shared Spanish is not shared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Catholic mission, indigenous survival, African enslavement on the coast, a republic, and later dollarization and emigration produced the streams you will meet. “Hispanic” on a U.S. form is an ethnicity checkbox. People in this page check white, Black, American Indian, other, two or more. The form that treats Hispanic as a race has already mashed.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Spanish varieties and indigenous languages, kinship, parish and later evangelical church, work knowledge, and a living memory of a state and of a crisis that moved people. What they met in Minnesota: an English form, one Latino module, often one interpreter labeled Spanish, and a Mexican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for the desk. It is not a speech you give the family. Do not start with food, a hat, or a Heritage Month sentence.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Ecuador and Ecuadorian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climate. Quito and the Sierra are not Guayaquil. The Amazon is not the coast. Galápagos is a name some families hold and most Minnesota desks will never need. Regional Spanish and indigenous languages do not travel as a blob. Do not referee Quito versus Guayaquil in a waiver meeting. Listen if they name a place.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New York and New Jersey hold large Ecuadorian communities. Minnesota is not Queens. Do not import a Roosevelt Avenue picture onto a Hennepin County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is the Compass split — 94.0 percent. Greater Minnesota is 6.0 percent, not zero. Do not copy a Worthington plant-town default from Mexican Minnesota onto this page, and do not assume Minneapolis is every household. Do not assume the person in front of you has been to Ecuador.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Ecuadorian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an Ecuadorian community large enough for a Compass profile — about 18,271 (ACS 2019–2023) — and large enough that this department will meet it on waivers, child welfare, health care, cash, food, aging, and employment. Twin Cities 94.0 percent. Greater Minnesota 6.0 percent is not an afterthought and is not a plant-town mash with Mexican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corridors and first-ring suburbs; scattered Greater Minnesota households. Do not assume Minneapolis. Do not assume the person in front of you has been downtown.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parishes families name; civic groups this family names; CLUES is a Latino door, not an Ecuadorian community and not Greater Minnesota. CECLC is a department door, not the whole.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Ecuadorian staff are not unpaid interpreters and not the community. Identity is not a staffing plan. Hispanic Heritage Month is not consultation.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Ecuadorian people as a people with a country — Costa, Sierra, Amazon/Oriente, Galápagos — and a Minnesota community the building will mash into Mexican if you let it. This is not Mexican. It is not Colombian as a synonym. It is not one Spanish. Indigenous languages may be in the home: Kichwa, Shuar, others. Compass notes the possibility; it is not a count of speakers. Do not invent that count. A Spanish interpreter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full mosaic is not a stereotype. A stereotype is when this page becomes the person in the lobby. Paternalism is one Latino blob, one “Spanish interpreter,” an SSN field on the first screen, and an English IEP written for a household the building never studied.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Ecuadorian ancestry near 18,271. About 94.0 percent Twin Cities, about 6.0 percent Greater Minnesota. About 42.7 percent age 17 or younger; about 2.1 percent 65+. About 49.8 percent foreign-born. Language other than English (age 5+) 76.4 percent; English less than “very well” 44.6 percent. Poverty 20.2 percent. Uninsured 21.6 percent. Date the number you 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Kichwa-speaking mother who does not use Spanish as a home language, an Afro-Ecuadorian student, a coastal Spanish speaker, a Sierra household that uses usted, a U.S.-born child in an English-dominant school, a professional second generation, a mixed-status kitchen table — share a Census checkbox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Crisis, and Later Streams — Not a Mexican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IRCA is a foundational settlement fact of Mexican Minnesota, Ecuadorian Minnesota is not that file. Labor and family streams; the 1999–2000 banking crisis (feriado bancario) as a named emigration wave toward Spain and the United States; later family reunification and work; secondary migration from other states.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U.S.-born children translating for parents, mixed-status households, a Kichwa household that has been here for years and still cannot get the language in the lobby, and a professional who does not need an interpreter and whose elder does. Compass foreign-born 49.8 percent (ACS 2019–2023) — dated, not a personality.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is current structure. When raids or a visible ICE climate spike, people skip clinic, school, and waiver meetings. That is not noncompliance. Do not collect status you do not need. The desk that asks “are you legal?” on visit one has already chosen a who.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“immigrant” or only know “Latino,” you will miss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often larger than a nuclear English form. Elders, in-laws, adult children, and cousins who are household in practice sit in the same week. Compass: average household size about 3.82. That is larger than some neighboring spines. It is not a rule.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Mixed-status is structure: a U.S.-citizen child, a parent without status, a sibling with another path. Do not collect status you do not need. Do not treat unmatched last names, a grandmother as caregiver, or a missing SSN as fraud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Familismo is a hypothesis, not a rule: obligation to kin can mean fierce showing-up and can mean a woman who never signs for herself. Both can be true. Hour caps and “natural supports” language can dump unpaid work onto women in that network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You follow mandated reporting. You still see a family. Do not skip the report and call it respeto. Do not use a child as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Ecuadorian — not a Mexican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Ecuadorian in Minnesota is to be placed in a U.S. checkbox that holds Mexican as the default. There is a peoplehood here the mash deletes: Costa, Sierra, Oriente; Kichwa and other indigenous nations; Afro-Ecuadorian histories; U.S.-born lives. Spanish is not the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Minnesota is the largest Latino origin in this state. That fact becomes a harm when the building treats Mexican Spanish, Mexican parish, and Mexican food as the Latino default. An Andean household, a Kichwa household, and an Afro-Ecuadorian household are not variants of Mexico.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U.S. racial order, Hispanic is ethnicity, not race. Colorism inside this page is real. Indigenous erasure under “they all speak Spanish” is real. Afro-Ecuadorian people exist — ask, do not mash them into historic African American, and do not bleach them into a mestizo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The first grammar. If you open a Mexican default because the name is Spanish, you do not have a household yet.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Spanish is not one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Andean register (usted) is not coastal, and neither is Mexican. Book qualified Spanish AND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Indigenous language as a possible home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Kichwa, Shuar, others. Compass notes the possibility. It is not a speaker count. A Spanish interpreter can still be a closed door. Name the language on the request.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Dropping the second invents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Familismo as hypothesis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Not a license to skip mandated reporting.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Enforcement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Mixed-status.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majority in many streams — not all. The parish may be the trusted channel for information, mutual aid, and a room people will enter when they will not enter yours. Evangelical and Pentecostal churches are large in some rooms. Indigenous practice lives here and is not a souvenir.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a pastor, or a healer the case plan unless this family asked. Do not BCC one parish and call it consultation. Do not treat evangelical growth as the evolved version of Catholic, or indigenous practice as witchcraft.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Week, fiestas families name, and funeral obligation can collide with your calendar. You still keep medical and legal time. You name the conflict.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is common in many rooms. A slight nod with an elder is safer than a hard first-name hello you assume is warmth. Follow this room. Do not initiate a cheek kiss because a training slide said Latinos are tactile.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until invited: Señor, Señora, Don, Doña. Use the last name you were given — and remember there may be two. Do not use a first name with an elder because the form printed it. Usted versus tú is respect in many Andean Spanish rooms; a qualified interpreter matches register.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Greet the people in the room, not only the English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Cross-gender touch: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is the default in much of Spanish-language naming: apellido paterno then apellido materno. A U.S. database that keeps one surname invents a person. That invented name then follows them through MHCP, child welfare, and school. It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Pronounce it. Do not drop accents as a joke. Given names may be Spanish, indigenous, English, or both. Some people use a middle given name as the call-name.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Children may carry two surnames that do not match a parent’s U.S. “last name” field.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 Do not invent a hyphen and then punish the person when the hyphen moves.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Hispanic Heritage Month is not Ecuadorian Minnesota. It is a U.S. poster. Independence — 10 August. Local fiestas some families name. Día de los Difuntos in some rooms. Literacy for the desk. A poster is not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this family. National days some families mark and some refuse. Do not put “Latino holiday” on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Calendar clicks are literacy for scheduling. They are not community engagement and not a day off the work.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food, drink, time. Accepting a little is courtesy. Refusing everything can read as cold. You still keep medical and legal clocks.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and elders. Shoes: follow the household. Do not walk into a living room and photograph an altar. Do not touch ritual objects. Do not ask an elder to explain “your culture”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Punctuality: social time can run long. Work, clinic, and court time should be treated as on time. Do not write a “Latino time” joke in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Confirm in the language they use. Ask whether they agree with the plan.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 — the CLAS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CLAS Spanish line — and Spanish is not the people. Andean Spanish, coastal Spanish, and Mexican Spanish are not one interpreter accent test. Book a qualified Spanish interpreter AND ask this household. Register matters: usted, not a buddy tú, until the room says otherwise.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languages may be in the home. Kichwa. Shuar. Others. Compass notes the possibility; it is not a count of speakers. Do not invent that count. A Spanish interpreter for those households is still a closed door. Name the language on the request. A scarce interpreter is a gate, not an excuse to proceed in English only without recording the failure.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those 5 and older, 76.4 percent speak a language other than English; 44.6 percent speak English less than “very well.” Date the number. Do not use a child as interpreter. Do not make an Ecuadorian coworker the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hierarchy, or the interpreter. Ask whether they agree. Do not take a smile as consent. Do not write “noncompliant” when you mean “did not understand the English exception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Ecuadorian Minnesotans exist. Conservative parish, evangelical, and family climates can mean silence, exile, or danger. That is not every family. You do not get to decide which one this household is from the doorway.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duty: use the name they use. Do not out them to an elder or a parish as cultural humility. Minnesota’s Human Rights Act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Afro-Ecuadorian and indigenous queer people exist inside this page. Do not mash them into the historic African American LGBTQ chapter, and do not bleach them. Do not use this chapter to raid a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Ecuadorian uniform. Second generation looks like Minnesota. Indigenous dress is public at fiesta and ceremony, not a daily costume, and not yours to request for a Heritage Month photo.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and hair texture are real. Afro-Ecuadorian hair is not the CROWN Act chapter copied over — and you still do not touch, still do not police, still do not treat tightness or looseness as a professionalism problem.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rank piety or indigeneity off clothing. Ask the person, with gender match if they want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one playlist. Pasillo, sanjuanito, bomba, Andean, coastal — origin and region name the sound. A Mexican default playlist in an Ecuadorian waiting room is the mash in speakers.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Church music is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music is public life will not write the waiver. It will stop you from treating one Heritage Month speaker as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Fútbol is common public sport.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are social infrastructure. They are not a substitute for language access on a waiver. They are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World Cup loyalties are not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Spanish-language literature is world literature. Indigenous oral literature — Kichwa and others — is older than the Spanish file and is not “no letters.” That fact does not mean the person in the lobby can read your form — in English or in Spanish. Literacy in any language is not guaranteed.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novel in the lobby. You do need to know this is not a people without letters, and not a people who can all read the exception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Print Spanish from Spain, Mexico, or a machine translation is not automatically this household’s Spanish. 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Textiles, indigenous weaving, coastal and Andean visual work. Otavalo is public culture some families name — not consultation and not a mascot for the unit’s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Do not photograph an altar because it is pretty. A market visit is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Mexican papel picado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Crisis, Labor, Enforcement, and the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Civil Rights Movement to copy onto this page. The political literacy here is stacked: labor and family migration; the 1999–2000 banking crisis as a named wave; later work streams; and U.S. enforcement that reorganizes Tuesday. Indigenous erasure under Spanish is a named harm.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enforcement spikes, people skip clinic, school, and waiver meetings. A DHS badge is not automatically help. That is not paranoia. It is pattern. Do not use a crisis or a raid as a personality. Do not ask a person to narrate crossing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status you do not need. SSN on the first screen is a gate. Mandated reporting still exists. So does the duty not to treat a whole people as a deportation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Mexican Minnesota is the largest Latino origin in this state and a Minnesota harm when it becomes the only file. Not Colombian as a synonym. Not Peruvian mash. Not “the Andes” as one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“Spanish” as indigenous. Kichwa and Shuar are not dialects of Spanish. A Spanish interpreter is not those languages.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historic African American. Afro-Ecuadorian people exist — ask, do not mash them into the African American CI because both are Black, and do not bleach them into a mestizo Latino blob. Open the people CI that matches this household.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Ecuadorian cultural community: about 18,271; Twin Cities 94.0%; Greater Minnesota 6.0%; age 17 or younger 42.7%; 65+ 2.1%; foreign-born 49.8%; language other than English (age 5+) 76.4%; English less than “very well” 44.6%; English only 23.6%; high school or higher (25+) 57.6%; bachelor’s or higher 21.3%; median household income about $57,000 (2022 dollars, averaged); poverty 20.2%; owner-occupied 65.8%; average household size 3.82; uninsured 21.6%.</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languages may be in the home — Compass notes the possibility; it is not a count of speakers. Do not invent that count. Date Compass. Do not copy Mexican, Colombian, or Cuban numbers onto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Poverty 20.2 percent is not the professional second generation and not a crime score. Language and child-as-interpreter are gates.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Ecuadorian profile (ACS 2019–2023). CLUES — Comunidades Latinas Unidas En Servicio — is a Latino door, not this people and not the whole state. Parishes and civic groups this family names. CECLC is a department door, not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Spanish is on the five. Spanish is not one Spanish. Open an indigenous-language request when Spanish is the wrong door. Open /ci/latino as the umbrella. Open this for an Ecuadorian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an Ecuadorian colleague your unpaid tutor. Do not BCC CLUES and call it consultation.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Ecuadorian Minnesotans 25 and older, about 57.6 percent high school or higher; about 21.3 percent bachelor’s or higher. Date Compass. Do not copy Colombian or Lebanese attainment onto this page. About 42.7 percent of the community is age 17 or younger. The IEP is a gate, not a one-hour culture clash.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Spanish, or fluent Kichwa, and limited English is not illiterate. Literacy in any language is not guaranteed. Oral Spanish is not print Spanish. Mixtec is a Mexican door; Kichwa is this one. A Spanish IEP is still a closed door if Spanish is not the home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interpreter. That is a closed door and a harm: it reverses respeto, it leaks adult business, and it is not CLAS. Do not invent a dropout rate on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 ERGs may fact-check this page. They do not get a veto because a fact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ICE and enforcement climate is structure. Mixed-status households skip clinic, school, and waiver meetings when a relative can be moved. That is not noncompliance. Do not collect status you do not need. SSN on the first screen is a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erasure under “they all speak Spanish” is a named harm. Kichwa, Shuar. A Spanish interpreter can still be a closed door. Colorism is real. The Mexican default in this state will talk over an Andean household if you let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Machismo is a named harm, not a joke and not “that’s culture.” Domestic violence is not culture. You follow mandated reporting. You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Ecuadorians exist. You use the name. You do not out someone to kin and call it familismo. Hispanic Heritage Month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about 21.6 percent without health insurance among those for whom status is determined; poverty 20.2 percent. Date them. Do not invent a diabetes or “Andean” rate. Pattern now: people delay, people use the emergency room as the door, people skip follow-up when the lobby feels like enforcement.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Fear of the lobby is a health access fact. A badge, a form that asks for SSN, a child called to interpret a diagnosis, an interpreter who does not speak this Spanish or this indigenous language — these are clinical events. When enforcement spikes, people skip clinic.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Do not fold this history into Tuskegee or into a generic “immigrant mistrust” slide. Gender match may be requested in maternal and intimate care. Offer it. Do not use a child as interpreter in a health encounter.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construction, restaurants, cleaning, childcare, professional second generation, public employment. Compass median household income about $57,000; poverty 20.2 percent — averages, not this kitchen table. A small-business owner and a waiver recipient may be the same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Parishes may be the trusted channel. Name the local one. Do not assume CLUES reaches this family. Relationship may precede a signature.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Ecuadorian staff exist inside DHS and counties. They are not unpaid interpreters, not the indigenous-language pool, and not “the community.” Identity is not a staffing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in Ecuador is obligation for many, not a disposable luxury. A budget that treats it as optional has already chosen a household type.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including indigenous. Book qualified Spanish AND ask. Confirm Kichwa, Shuar, or another language when that is the home language. A Spanish interpreter can still be a closed door. Do not use a child as interpreter.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Gender match in maternal and intimate care if they want it. Titles. Two surnames. SSN on the first screen: if you do not need it, do not demand it as theater. Mixed-status: do not collect status you do not need. Enforcement climate: skipped appointments are pattern. Uninsured 21.6 percent is dated Compass,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Mandated reporting still exists. Help-seeking that becomes a report is part of why people wait. You follow the law. You still see a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CLAS Spanish is not one Spanish. Andean and coastal Spanish are not a Mexican interpreter accent test. Kichwa, Shuar, and other indigenous languages may be in the home. A Spanish interpreter can still be a closed door. Literacy in any language is not guaranteed. A child as interpreter is a closed door and a harm.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The database that keeps one invents a person. Unmatched last names are not fraud by default.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SSN on the first screen, hour caps, exception processes, and life-sharing matches without language are not culturally neutral. Mixed-status households will bounce if the first field feels like enforcement.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42.7 percent age 17 or younger is a desk fact. Help-seeking that becomes a report is part of why people wait. Mandated reporting still exists. So does the duty not to treat a whole people as a risk score. Domestic violence is not culture. You follow 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people skip clinic, school, and waiver meetings when a relative can be moved.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Ecuadorian staff are not the interpreter pool, not the indigenous-language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default is a gate. Disaggregate or you invented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Spanish is not the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Ecuadorian Minnesota</dc:title>
  <dc:subject>PptxGenJS Presentation</dc:subject>
  <dc:creator>One DHS People, Access and Culture</dc:creator>
  <cp:lastModifiedBy>One DHS People, Access and Culture</cp:lastModifiedBy>
  <cp:revision>1</cp:revision>
  <dcterms:created xsi:type="dcterms:W3CDTF">2026-10-05T01:21:13Z</dcterms:created>
  <dcterms:modified xsi:type="dcterms:W3CDTF">2026-10-05T01:21:13Z</dcterms:modified>
</cp:coreProperties>
</file>