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Lst>
  <p:notesMasterIdLst>
    <p:notesMasterId r:id="rId9"/>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notesMaster" Target="notesMasters/notesMaster1.xml"/><Relationship Id="rId10" Type="http://schemas.openxmlformats.org/officeDocument/2006/relationships/presProps" Target="presProps.xml"/><Relationship Id="rId11" Type="http://schemas.openxmlformats.org/officeDocument/2006/relationships/viewProps" Target="viewProps.xml"/><Relationship Id="rId12" Type="http://schemas.openxmlformats.org/officeDocument/2006/relationships/theme" Target="theme/theme1.xml"/><Relationship Id="rId1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hyperlink" Target="https://www.ada.gov/" TargetMode="External"/><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DHS PEOPLE, ACCESS AND CULTURE · MINNESOTA COMMUNITIES</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Deaf, DeafBlind, and hard of hearing Minnesotans</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Deaf people who use American Sign Language are a cultural and linguistic community, not only a disability category. Hard of hearing and late-deafened people may prefer captioning and assistive listening. DeafBlind people may use tactile or Protactile communication.</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Maintained by: Equity and Inclusion Operations Consultant</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Participation shaped by community voices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Minnesota’s Commission of the Deaf, DeafBlind and Hard of Hearing shares opportunities for civic participation and engagement with public decisions. Community members are shaping public life—not merely requesting access to it. Communication access makes that participation possible.</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Explore community participation and advocacy</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https://mn.gov/deaf-commission/</a:t>
            </a:r>
            <a:endParaRPr lang="en-US" sz="1400" dirty="0"/>
          </a:p>
          <a:p>
            <a:pPr indent="0" marL="0">
              <a:spcAft>
                <a:spcPts val="400"/>
              </a:spcAft>
              <a:buNone/>
            </a:pPr>
            <a:r>
              <a:rPr lang="en-US" sz="1400" b="1" dirty="0">
                <a:solidFill>
                  <a:srgbClr val="2E6B12"/>
                </a:solidFill>
                <a:latin typeface="Calibri" pitchFamily="34" charset="0"/>
                <a:ea typeface="Calibri" pitchFamily="34" charset="-122"/>
                <a:cs typeface="Calibri" pitchFamily="34" charset="-120"/>
              </a:rPr>
              <a:t>A different starting point: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If participants helped design your meeting from the beginning, what might change about how people contribute and make decisions?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Community overview</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ASL users, oral communicators, cochlear implant users, late-deafened elders, DeafBlind people, and Deaf people from immigrant communities who use other sign languages.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Names and terms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Deaf (cultural, capital D); deaf; hard of hearing; DeafBlind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use 'hearing impaired'. Ask the person's preference.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Practice considerations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Effective communication is a legal obligation. Exchanging written notes is not equally effective for a Deaf person who uses sign language, and a family member is not an interpreter. Your process must work with video relay and captioned phone calls.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What to ask</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How would you like to communicate today: ASL interpreter, captioning, written English, or something else?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Do you use video relay or a captioned phone?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Who should be in the room?</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Access considerations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Qualified ASL interpreter or CART booked in advance; not a family member.</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Videos captioned; phone processes have a relay-compatible path.</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Visual alerts in waiting areas; written materials in plain language.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Practice considerations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to involve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Accessibility or ADA coordinator.</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Minnesota's Deaf and Hard of Hearing Services Division as a resource (verify current contact).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Equity Director or administration steward.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Assumptions to examine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Do not assume lip reading is enough.</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Do not assume written English is a first language for a Deaf ASL user.</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Do not assume a hearing aid means full access.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Continue the connection</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Policy, form, or notice change</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/paths/gp-2</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Community engagement or co-design effort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/paths/gp-3</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Planning a learning or facilitation session</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/paths/gp-5</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Equity Analysis Toolkit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/learn/equity-toolkit</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Community engagement and connections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/learn/community-connections</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Learning and resources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Sources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ADA Title II effective communication</a:t>
            </a:r>
            <a:pPr indent="0" marL="0">
              <a:spcAft>
                <a:spcPts val="400"/>
              </a:spcAft>
              <a:buNone/>
            </a:pPr>
            <a:r>
              <a:rPr lang="en-US" sz="1400" dirty="0">
                <a:solidFill>
                  <a:srgbClr val="353532"/>
                </a:solidFill>
                <a:latin typeface="Calibri" pitchFamily="34" charset="0"/>
                <a:ea typeface="Calibri" pitchFamily="34" charset="-122"/>
                <a:cs typeface="Calibri" pitchFamily="34" charset="-120"/>
              </a:rPr>
              <a:t> — External; verify at ada.gov.</a:t>
            </a:r>
            <a:pPr indent="0" marL="0">
              <a:spcAft>
                <a:spcPts val="400"/>
              </a:spcAft>
              <a:buNone/>
            </a:pPr>
            <a:r>
              <a:rPr lang="en-US" sz="1100" u="sng" dirty="0">
                <a:solidFill>
                  <a:srgbClr val="003865"/>
                </a:solidFill>
                <a:latin typeface="Calibri" pitchFamily="34" charset="0"/>
                <a:ea typeface="Calibri" pitchFamily="34" charset="-122"/>
                <a:cs typeface="Calibri" pitchFamily="34" charset="-120"/>
                <a:hlinkClick r:id="rId1" invalidUrl="" action="" tgtFrame="" tooltip="" history="1" highlightClick="0" endSnd="0">
                  <a:extLst>
                    <a:ext uri="{A12FA001-AC4F-418D-AE19-62706E023703}">
                      <ahyp:hlinkClr xmlns:ahyp="http://schemas.microsoft.com/office/drawing/2018/hyperlinkcolor" val="tx"/>
                    </a:ext>
                  </a:extLst>
                </a:hlinkClick>
              </a:rPr>
              <a:t>https://www.ada.gov/</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7</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7</Slides>
  <Notes>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Calibri</vt:lpstr>
      <vt:lpstr>Office Theme</vt:lpstr>
      <vt:lpstr>Slide 1</vt:lpstr>
      <vt:lpstr>Slide 2</vt:lpstr>
      <vt:lpstr>Slide 3</vt:lpstr>
      <vt:lpstr>Slide 4</vt:lpstr>
      <vt:lpstr>Slide 5</vt:lpstr>
      <vt:lpstr>Slide 6</vt:lpstr>
      <vt:lpstr>Slide 7</vt:lpstr>
    </vt:vector>
  </TitlesOfParts>
  <Company>One DHS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Deaf, DeafBlind, and hard of hearing Minnesotans</dc:title>
  <dc:subject>PptxGenJS Presentation</dc:subject>
  <dc:creator>One DHS People, Access and Culture</dc:creator>
  <cp:lastModifiedBy>One DHS People, Access and Culture</cp:lastModifiedBy>
  <cp:revision>1</cp:revision>
  <dcterms:created xsi:type="dcterms:W3CDTF">2026-10-05T01:27:24Z</dcterms:created>
  <dcterms:modified xsi:type="dcterms:W3CDTF">2026-10-05T01:27:24Z</dcterms:modified>
</cp:coreProperties>
</file>