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Arabic-speaking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Arabic-speaking Minnesotans come from many countries, including Iraq, Syria, Lebanon, Egypt, Sudan, Yemen, and Palestine, with refugee, immigrant, and U.S.-born generations.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Contemporary voices, many perspectives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Mizna creates space for contemporary Arab and Southwest Asian and North African art and writing. Its work offers an invitation to encounter individual creative voices. These overlapping communities are not identical to a language group, and Arabic-speaking Minnesotans have many different identities.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Mizna’s creative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https://mizna.org/about/</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could you ask that welcomes a person’s own perspective without expecting them to explain an entire region or faith?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Muslim, Christian, and secular households; national identities and dialects vary widely.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Arabic-speaking (as a language group); national-origin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Arab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variety of Arabic and how names appear on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 a language, not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is an Afro-Asiatic language with a written standard (Modern Standard Arabic / fuṣḥā) and many spoken varieties that are not interchangeable in an interpreter. The language spread with trade, empire, and Islam — and it was already in the Levant and Egypt before that sentence. This is literacy for the desk.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Peoples who use Arabic as a first language do not share one origin story. A Lebanese Maronite household, an Iraqi Chaldean household, a Palestinian family, an Egyptian Copt, a Sudanese Muslim family, a Yemeni household, a Maghrebi household — share a language family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found “the Arabs” in a waiver meeting. Do not lecture a Christian family about the Prophet. Do not file a Black Sudanese or Nubian Arabic speaker under a Levantine picture. Shared language is not shared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a dialect, a church or a mosque or neither, kinship, and a memory of states and wars that are not one war. What they met in Minnesota: an English form, one “Arabic interpreter,” and often a Somali default because the building already has that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Arabic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Arabic-speaking world is not one flag and not one race. Levant (Lebanon, Syria, Palestine, Jordan), Egypt, Iraq, Sudan and the Nile, the Maghreb, the Gulf, Yemen. Each has dialects, churches, mosques, and class that do not travel as a blob.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Dearborn and the Detroit metro, southern California, New York, New Jersey, and Texas hold large communities. Minnesota is not Dearborn. Do not import a Michigan picture onto a Ramsey County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and Greater Minnesota both. Compass Lebanese: 81 percent Twin Cities, 19 percent Greater Minnesota (ACS 2019–2023). Other Arabic-speaking streams are not in that profile. Do not assume Minneapolis. Do not assume the person in front of you has been to the country on the passport copy.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 language door. Arabic sits on the CLAS ten-language block and the fifteen-language interpreter cards at this department. It is not an Arab module. It is not a Muslim module. If you open Somali Minnesota because Arabic is on the card, you have already closed the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is a first language in Lebanese, Iraqi, Syrian, Palestinian, Egyptian, Sudanese, Yemeni, Gulf, and Maghrebi households in this state. It is a liturgical and religious language in some Somali, Oromo, and other Muslim households — recitation, not the interview. Ask which language this family needs. Confirm whether Arabic is actually spoken at home.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dated total “Arab Minnesota” population on this page. Do not invent one. Minnesota Compass (ACS 2019–2023) puts Lebanese Minnesota near 6,959 — one stream, not the whole door. Star Tribune (31 July 2025, citing ACS 2017–2021): Arabic is about 2 percent of Minnesotans who speak a language other than English at home, grouped with German, French, Chinese, and Russian. Date the number you use. A language share is not a people-count.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 and Muslim Arabs both live here. Lebanese Christian streams are real and older in some Minnesota families. Do not assume mosque. Do not assume hijab. Druze: no dated Minnesota count — do not invent one. If this family is Druze, defer.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Many arrivals — no single foundational year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Hmong Minnesota and 1991 is Somali Minnesota, Arabic-speaking Minnesota has no single foundational year. That is the point. Collapse is how a module gets written.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and other Levantine Christian streams include families with deep U.S. roots; Compass Lebanese foreign-born is 8.5 percent (ACS 2019–2023) — dated, one stream. Palestinian displacement is a twentieth-century and present fact. Iraqi arrival after 1991 and after 2003. Syrian after 2011. Sudanese streams. Yemeni. Maghrebi and Gulf smaller here. Secondary migration from other states.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U.S.-born children in every stream, elders who need a dialect, and people who use Arabic only at church or only in Qurʾan school. If you only know “refugee” or only know “Muslim,” you will miss 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Distrust of government has sources that are not one source: 9/11-era surveillance, wars the United States ran, Gaza-era harassment, and ordinary ICE.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household varies by stream, class, and generation. Some rooms are extended. Some are nuclear in the English way. Compass Lebanese average household size about 2.14 (ACS 2019–2023) is one stream — often smaller, older, more English-dominant. Do not copy it onto a Sudanese or Iraqi waiver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A nuclear English form already has a who. Elders, in-laws, and adult children may sit in the same week.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because the database wants one. Do not treat unmatched last names as fraud by default. Patronymic and three-part patterns exist in some families; Westernized first-middle-last in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and men’s labor both live here. Gender norms are this family’s, not “Arab.”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Arabic as a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is on the language block because the department already meets these households. That is operations, not a festival. There is no Cedar-Riverside of Arabic Minnesota. Named churches — Maronite, Antiochian and other Orthodox, Coptic — and named mosques and Islamic centers are partners if this family names them, not a list to extract from.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Lebanese (ACS 2019–2023): about 6,959; 81.0 percent Twin Cities; 19.0 percent Greater Minnesota. Greater Minnesota is not an afterthought. Other Arabic-speaking streams are not inside that count.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Arabic-speaking staff are not unpaid interpreters and not the community. Identity is not a staffing plan. A Heritage Month table is not consultation.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language door — not a heart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heart of “Arab Minnesota” to put on a poster. For some people, Arabic is the language of the grandmother and the church. For some, it is the language of the Qurʾan and not of the kitchen. For some, it is the only language that reaches an elder. For some U.S.-born children it is a class they do not speak.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Race in the U.S. file fails this door in more than one direction. Levantine and Iraqi Christians have often been filed White. Sudanese Arabic speakers have been filed Black. “MENA” as an emerging box is still not a person. Somali is a different people. Do not fold this household into Somali Minnesota because both might be Muslim.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Dialect. Levantine, Egyptian, Iraqi, Maghrebi, Sudanese, Gulf, MSA. An interpreter labeled Arabic who does not speak this household’s variety is a closed door. Confirm it on the 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 language versus liturgy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on a Somali or Oromo Muslim card may be recitation. Book the interview language. Do not open this door and skip Somali or Oromo when those are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Christian and Muslim both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mosque. Do not assume the priest.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Hospitality and family reputation exist in many rooms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They are not a module you perform. A yes that is courtesy is not a signature. Ask whether they agree.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MSA is school and media for some; it is not the kitchen. Do not test an elder in fuṣḥā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 not the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is not Arabic. Arabic is not Islam. Christian Arabs — Maronite, Orthodox, Coptic, Protestant — live in this state. Muslim Arabs — Sunni and Shiʿa — live in this state. People who left both live in this state. Do not make a religion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as Qurʾanic language is liturgical. It is used that way in some Somali, Oromo, and other Muslim households whose interview language is not Arabic. Do not book an Arabic interpreter for a Maay grandmother because the building saw “Muslim.”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hijab. Do not rank covering as piety or oppression. Halal matters in some rooms and not in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Druze: no dated Minnesota count. Do not invent a community. If this family names Druze, listen. Defer.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Eid, Friday prayer, Christmas, Easter, Coptic fasts — ask. A calendar click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As-salāmu ʿalaykum is ordinary in many Muslim rooms; the reply is wa-ʿalaykumu s-salām. It is not default in a Christian Arab room. Marḥaban, ahlan, and English hello are ordinary.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hard handshake you assume is universal is already a closed door for some women and some elders. Many second-generation people will shake hands in English-language rooms. If a hand is not offered, nod. Do not force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the Black nod onto this page. Do not import Somali greeting rules as if Arabic were Somali.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is not a default in some families. It is ordinary in others.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patterns vary. Some families use given name + father’s name + family name. Some three-part names look like Somali names and are not. Some Lebanese and other Christian streams use French or English given names and a family surname that the database can already see. Some people have Westernized on U.S. forms.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because the screen requires one. That invented name becomes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Do not joke about long names. Do not assume three Somali names. Do not assume a hyphen.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Ask how to file. Do not “correct” a mother and child who do not share a last name as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this family. Muslim lunar dates — Ramadan, Eid al-Fitr, Eid al-Adha, Mawlid in some rooms — move on the Gregorian calendar. Christmas and Easter (Western, Orthodox, Coptic) in Christian rooms. National days some families name (and some refuse).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11 September 2001 is structure in this country, not a holiday and not a personality. Gaza-era harassment is current structure. Neither is a calendar click that makes you engaged.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“Arab holiday” or “Muslim holiday” on a case note without asking. A calendar click is literacy.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in many rooms. Accept a little tea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Right hand for food in some Muslim rooms. Do not import a rule you learned on the Somali page as automatic.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woman will or will not cover. Do not photograph a family and call it rapport. Do not enter a prayer space as a tour.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Multi-household logistics are real. So is a courtesy-yes then no-show when the plan was never agreed.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Levantine, Egyptian, Iraqi, Maghrebi, Sudanese, Gulf, Modern Standard Arabic. Confirm the variety. An interpreter labeled Arabic who does not speak this household’s dialect is still a closed door. Maghrebi and Levantine are not interchangeable because both are “Arabic.”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whether Arabic is the home language at all. On a Somali or Oromo Muslim card it may be religion. Book the interview language. Do not open Somali Minnesota by default because Arabic is on the card.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(31 July 2025, ACS 2017–2021): Arabic is about 2 percent of non-English-at-home speakers in Minnesota, grouped with German, French, Chinese, and Russian. Date that. It is not a people-count.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or courtesy. Do not take a smile as consent. Do not make a coworker the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Arabs exist in Minnesota. Conservative church, mosque, and family climates can mean silence or exile. Some people live a public English life and a private home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language group as a family-values exhibit.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Hijab, niqab, and modest dress are ordinary for some Muslim women and not for others. Christian Arab dress is Minnesota dress plus, for some, church clothes. Do not assume covering. Do not rank covering as piety or oppression.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Sudanese and other Black Arabic speakers may also live the hair politics of anti-Blackness. Ask this person.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Do not police covering. Do not assume a covered woman cannot speak for herself — ask her, with a gender-matched interpreter if she wants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musical life is not one playlist. Tarab, dabke, Egyptian and Levantine pop, Maghrebi, Coptic and Orthodox hymnody, and religious caution about some music in some families all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request a dabke as icebreaker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oral art and poetry carry prestige in some rooms will stop you from calling a long answer “rambling.”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a common public sport in many streams. Basketball shows up in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They are not language access and not a case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World Cup loyalties are not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is one of the world’s major literary languages. Poetry is prestige in many rooms. The Qurʾan is recitation and scripture in Muslim rooms — not a literacy test you give a dialect-speaking elder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MSA and dialect are not the same skill. A person who does not read fuṣḥā is not a person without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Mahfouz or a pre-Islamic ode. You need to know limited English is not illiteracy.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Calligraphy, geometric ornament, Levantine and Egyptian visual work, church iconography in Christian streams. Contemporary artists in the diaspora.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museum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camel or a keffiyeh on a Heritage Month table and call it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civil-rights story to copy onto this page. The political literacy is plural: 11 September 2001 and what the United States did in its name; Iraq; Syria; Sudan; Yemen; Gaza; surveillance of Muslim communities; enforcement against some immigrants. Anti-Arab racism and Islamophobia are structure. They are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political speech as a risk score. A flag, a protest, a sermon, an opinion about Gaza is not a safety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a war as a personality. Do not ask a person to narrate bombing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Persian / Farsi. Not Turkish. Not Hebrew as a synonym for this door. Not Oromo. Shared Islam is not shared culture. Shared region is not shared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open Somali Minnesota because Arabic is on the card. Do not book an Arabic interpreter for a Farsi-speaking household. Do not file a Hebrew speaker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Compass is one stream. Iraqi, Syrian, Palestinian, Egyptian, Sudanese, Yemeni, Gulf, Maghrebi are not that profile. Some households are mixed. Ask this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Arab module. Never one Muslim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dated total “Arab Minnesota” population on this page. Do not invent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Lebanese cultural community — one stream: about 6,959; Twin Cities 81.0%; Greater Minnesota 19.0%; age 17 or younger 20.3%; 65+ 16.4%; foreign-born 8.5%; language other than English (age 5+) 11.8%; English less than “very well” suppressed on that profile; high school or higher (25+) 97.9%; bachelor’s or higher 50.5%; median household income about $73,000 (2022 dollars, averaged); poverty 12.0%; owner-occupied 74.5%; average household size 2.14.</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31 July 2025 (ACS 2017–2021): among Minnesotans who speak a language other than English at home, Arabic is about 2 percent, grouped with German, French, Chinese, and Russian. Date the vintage. A language share is not a people-count.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Counts disagree because definitions disagree (ancestry, language, birthplace). Date the number.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Lebanese profile (ACS 2019–2023) — one stream, not the door. Star Tribune, 31 July 2025, “What languages are most spoken in Minnesota homes?” (ACS 2017–2021). CLAS ten-language block and fifteen-language interpreter cards. Churches and mosques this family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An eList is not how every stream was reached.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an Arabic-speaking colleague your unpaid tutor. Book a qualified interpreter. Confirm dialect. Confirm whether Arabic is the home language.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Streams differ. Compass Lebanese (ACS 2019–2023), among those 25 and older: about 97.9 percent high school or higher; about 50.5 percent bachelor’s or higher. That is one stream, often English-dominant. Do not copy it onto a recently arrived Sudanese or Iraqi parent.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Arabic and limited English is not illiterate. Literacy in Modern Standard Arabic is not guaranteed for every dialect speaker. The English-only IEP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child is not the interpreter. CLAS: untrained individuals and minors are not the plan. Put the dialect on the line.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in some streams. So is a gap a room that treats everyone the same will call “culture” instead of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Islamophobia and anti-Arab racism after 11 September 2001 and after Gaza are structure in this country and in this state. They change who opens the door, who will not put a relative’s name on a form, and who reads a DHS badge as threat.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political speech as a risk score. Do not file a protest, a flag, or an opinion about Gaza or Iraq as a safety note. Enforcement climate is real for some streams.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Arabs exist. You use the name. You do not out someone to kin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hijab. Do not assume Muslim.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dated Minnesota-wide Arabic-speaking autism, diabetes, or PTSD rate belongs on this page. Do not invent one. War trauma sits in some Iraqi, Syrian, Sudanese, Palestinian, and Yemeni streams. It is not a personality and not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door into Tuskegee or into a generic “stoicism”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exists in some families. So does a fierce wish for services. You can hold both. Dialect on the interpreter line is a health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skip screening because you have no module. Identification is not a community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Streams differ: small business, professional class, public employment, shift work. Do not write one hustle onto the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Arabic-speaking staff exist inside DHS and counties. They are not unpaid interpreters and not “the community.” Identity is not a staffing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language. Confirm the dialect. Confirm whether Arabic is home language or liturgy. Offer gender match. Ask who should hear. Do not force a handshake.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close the file because English was thin.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Muslim. Do not assume hijab. Do not mix Tuskegee into a Levantine Christian history or Somali CI into a Sudanese Arabic speaker. Mandated reporting still exists. So does the duty not to treat a whole language group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when a relative can be moved. That is not noncompliance.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Arabic who does not speak Levantine, Egyptian, Iraqi, Maghrebi, Sudanese, or Gulf as this household speaks it is a closed door. MSA is not the kitchen. Arabic on a Somali or Oromo Muslim card may be recitation — book the interview language.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database that invents a last name, or that assumes three Somali names,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Assuming Somali, assuming Muslim, assuming hijab: those are closed doors that look like cultural competence.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and post-9/11 and Gaza-era racism: people skip clinic, school, and waiver meetings. That is not noncompliance. Do not collect status you do not need. Do not collect political speech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every stream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Arabic-speaking staff are not the interpreter pool and not the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treated Arabic as a Somali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varieties differ enough that an interpreter from one region may not serve another well; Arabic is also a religious language for many non-Arab Muslims, which is not the same as a household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variety of Arabic, and from which country?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Would you like a gender-matched interpreter?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Regional variety on the request when possible.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Vital notices translated with human review.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religion from language.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Somali or Oromo households want Arabic;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A community-informed source and representation review are still needed.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Arabic-speaking Minnesota</dc:title>
  <dc:subject>PptxGenJS Presentation</dc:subject>
  <dc:creator>One DHS People, Access and Culture</dc:creator>
  <cp:lastModifiedBy>One DHS People, Access and Culture</cp:lastModifiedBy>
  <cp:revision>1</cp:revision>
  <dcterms:created xsi:type="dcterms:W3CDTF">2026-10-05T00:41:18Z</dcterms:created>
  <dcterms:modified xsi:type="dcterms:W3CDTF">2026-10-05T00:41:18Z</dcterms:modified>
</cp:coreProperties>
</file>