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AREA OF WORK · HIRING, ADVANCEMENT, PAY, AND RETENTION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Workforce equity and the employee lifecycle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in how people are recruited, screened, selected, welcomed, reviewed, paid, promoted, supported, and retained. It covers the whole lifecycle, not a single inclusive-hiring page.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Hiring and retention; Eliminate disparities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Credential gatekeeping, vague culture-fit judgments, and unclear pathways are among the most consistent barriers DSD staff described. They are also decisions with owners, which means they can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does this work genuinely require, and which credible forms of experience show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in the process do people drop out, and does that differ by community, language, disability, or place?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decides, using what rubric, and how would we know the rubric was applied consistently?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does someone learn what advancement requires here, and who gets sponsored into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Design a role and its qualifications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position description whose requirements are tied to the actual work, with credential alternatives named and accommodation normalized.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Hiring managers and HR partners · Supervisors and managers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Inclusive hiring lifecycle: eight stages from role design to outcomes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 A short check before you keep 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rewriting a position description. How do we test whether the degree requirement is really job related?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Run a structured, accessible selection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Structured interviews, a job-relevant rubric, a diverse and prepared panel, accommodations offered without forcing disclosure, and a transparent offer.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Hiring managers and HR partners · Supervisors and managers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Inclusive hiring lifecycle: eight stages from role design to outcomes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/library/ja-inclusive-hiring-lifecycle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Is this requirement job related? A short check before you keep 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and culturally responsive meetings: before, during, and after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/library/ja-accessible-meetings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should be in our interview rubric so we are not relying on culture fit?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Examine advancement, classification, and pay 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clear view of how people move, who gets visible work and sponsorship, and where classification or pay questions need HR and labor relations.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Supervisors and managers · Division and administration leadership · Hiring managers and HR partners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Pay, classification, and advancement: what a supervisor can change and what needs a partner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/library/pn-pay-classification-advancement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 three different things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People on my team say they do not know what it takes to advance. What practices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Build accessible leadership pathways and sponsorship for staff with disabilities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transparent pathway map, leadership criteria tested for job-relatedness, sponsorship with decision power, accommodations owned across every transition, and accessible cohort events by default, with no guessing about who is disabled and no individual tracking.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Division and administration leadership · Supervisors and managers · Hiring managers and HR partners · Equity Directors and Specialists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Accessible leadership pathways and sponsorship for staff with disabilities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/library/pn-accessible-leadership-pathways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Leadership criteria: are they job related, or do they screen out disabled staff?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/library/ja-leadership-criteria-job-relatedness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Accommodations across transitions: closing the accommodation cliff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/library/ja-accommodation-across-transitions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 three different things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Pay, classification, and advancement: what a supervisor can change and what needs a partner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/library/pn-pay-classification-advancement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Stay conversations: learning why people stay before they leave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/library/pn-stay-interviews-and-retention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redesigning our lead-worker pathway. How do we make it work for staff with disabilities without asking anyone to disclose?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Understand and improve retention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Stay conversations, exit patterns reviewed at an appropriate level, and observable practices with owners rather than blame.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Supervisors and managers · Division and administration leadership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Stay conversations: learning why people stay before they leave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/library/pn-stay-interviews-and-retention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Team climate basics: participation, honest conversation, and fair opportunities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/library/lm-workplace-climate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I hold stay conversations that are useful and do not feel like an evaluation?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Uniform Guidelines on Employee Selection Procedures (EEOC)</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Federal guidelines on employee selection procedures and the U.S. Equal Employment Opportunity Commission's questions and answers about them. They require careful attention to selection procedures that produce adverse impact and to evidence of job relatedness and validity. Public. Permitted use: cite and link; HR and legal partners interpret.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State of Minnesota's official equity analysis toolkit, published by Minnesota Management and Budget, used with the DHS Equity Policy. Public. Permitted use: cite, link, follow. The policy owner determines when it is required.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Workforce equity and the employee lifecycle</dc:title>
  <dc:subject>PptxGenJS Presentation</dc:subject>
  <dc:creator>One DHS People, Access and Culture</dc:creator>
  <cp:lastModifiedBy>One DHS People, Access and Culture</cp:lastModifiedBy>
  <cp:revision>1</cp:revision>
  <dcterms:created xsi:type="dcterms:W3CDTF">2026-10-05T03:45:13Z</dcterms:created>
  <dcterms:modified xsi:type="dcterms:W3CDTF">2026-10-05T03:45:13Z</dcterms:modified>
</cp:coreProperties>
</file>