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AREA OF WORK · POLICIES, PROGRAMS, BUDGETS, FORMS, AND SERVICES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Equitable policy, program, and service design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Building equity into the decisions that shape who gets what, how, and with what burden: policies, program design, budgets, forms and notices, technology, and service delivery.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Eliminate disparities; Communication and accessibility</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that arrives after a decision is final cannot change it. The DHS equity policy makes an equity scan or full analysis part of some decisions, and good practice makes it part of all of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the decision, and when does it stop being changeable?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benefits, who carries the burden, and who is missing from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evidence do we have by community, language, disability, and place, and what does it not show?</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are the alternatives, who owns implementation, and when do we look again?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Complete an equity scan or full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documented analysis that names affected communities, evidence, benefits and burdens, alternatives, engagement, implementation owners, and follow-up.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Division and administration leadership · Fiscal, contracts, and procurement · Supports required work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scan or full equity analysis: what goes in and who decides which applies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/library/ja-equity-scan-or-full-analysis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 eight steps for any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changing a program rule that goes to leadership. Does this need an equity scan or a full analysis, and what goes in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Plan a new program, service, or digital application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equity and access checklist completed while the design is still open, with responsibilities and a review date.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Service delivery and support planning</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Building equity into an idea while it takes shape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/library/pn-embed-early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and access checklist for new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Questions about the steps, time, and effort a process requires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/library/ja-process-burden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planning a new online application. What equity questions should we settle before the design is fixed?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Change a policy, form, notice, or letter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accessible, workable material with sources labeled and barriers removed before release.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Communications and language access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Checklist for changing a form, notice, or letter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/library/ja-form-notice-change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Plain language and accessible documents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/library/ja-plain-language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/library/ja-language-access-checklist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revising a renewal notice. What access and burden questions should we work through?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Design or improve a service with the people who use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accessible service design that reflects the disability rights and community-based service frameworks DSD works within.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delivery and support planning · Program and policy staff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Disability rights and service delivery: the frameworks DSD works within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/library/lm-disability-rights-and-service-delivery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 eight steps for any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we redesign an assessment process so it is person-centered and accessible without adding steps?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State of Minnesota's official equity analysis toolkit, published by Minnesota Management and Budget, used with the DHS Equity Policy. Public. Permitted use: cite, link, follow. The policy owner determines when it is required.</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GARE Racial Equity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Charting the LifeCourse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framework and set of tools for people with disabilities and families to plan a good life across the lifespan, developed at the University of Missouri Kansas City Institute for Human Development. Some materials are licensed; check reuse terms. Permitted use: cite, link, use published tools within their terms.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Equitable policy, program, and service design</dc:title>
  <dc:subject>PptxGenJS Presentation</dc:subject>
  <dc:creator>One DHS People, Access and Culture</dc:creator>
  <cp:lastModifiedBy>One DHS People, Access and Culture</cp:lastModifiedBy>
  <cp:revision>1</cp:revision>
  <dcterms:created xsi:type="dcterms:W3CDTF">2026-10-05T01:48:03Z</dcterms:created>
  <dcterms:modified xsi:type="dcterms:W3CDTF">2026-10-05T01:48:03Z</dcterms:modified>
</cp:coreProperties>
</file>