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AREA OF WORK · LEADING EQUITY WORK AND CHANGING SYSTEMS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Leadership, governance, and systems change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Moving from foundation to integration to institutionalization: decision rights, resources, accountability, and the leadership practices that make equity part of how the organization runs.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Goals: Contracts and procurement; Learning and development; Eliminate disparities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Why it matters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Approval bottlenecks, diffuse responsibility, and unclear decision rights were named repeatedly. Systems change is leadership work with owners, not an event.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begin with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has the authority to change this, and what do they need to decide?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is treated as immovable that is actually a choice?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Where are equity commitments funded, staffed, and reviewed, and where are they only stated?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will leaders learn what is working without surveilling staff?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Make and record an equity-informed leadership decision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decision record that names the equity questions considered, alternatives, owners, and the date the decision will be revisited.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Division and administration leadership · Program and policy staff</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Operational equity review canvas: eight steps for any decision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/library/ja-operational-equity-canvas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Start from the work you are doing: role-aware entry points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/library/pn-role-aware-entry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What should a leadership decision record contain so equity considerations are visible later?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Build equity into a contract, grant, or procurement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considerations in the solicitation, evaluation, and monitoring, with vendor diversity practice and accessibility requirements named.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Fiscal, contracts, and procurement · Program and policy staff</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in contracts, grants, and procurement: where the questions belong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/library/ja-procurement-contract-equity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We are drafting a request for proposals. Where do equity and accessibility requirements belong?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Develop leaders and leadership pathways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Transparent pathways, sponsorship, and leadership learning that connect to the State's Emerging Leaders Institute and DHS 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Division and administration leadership · Supervisors and managers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Mentoring, sponsorship, and reverse mentoring: three different things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/library/pn-mentoring-sponsorship</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State of Minnesota Emerging Leaders Institute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/library/ext-emerging-leaders-institute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How do we build leadership pathways that people can actually see and enter?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Tools and frameworks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GARE Racial Equity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The Government Alliance on Race and Equity describes racial equity tools as structured ways to integrate explicit consideration of racial equity into decisions, policies, practices, programs, and budgets. Public. Permitted use: cite, link, adapt the method with attribution.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Minnesota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The State of Minnesota's official equity analysis toolkit, published by Minnesota Management and Budget, used with the DHS Equity Policy. Public. Permitted use: cite, link, follow. The policy owner determines when it is required.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In DSD work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One DSD adds division implementation-plan context, governance scenarios, and consultation for leadership decisions.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DSD leadership and strategy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DSD equity implementation plan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One DSD Team governance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Connected programs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Olmstead and community integration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Contracts, grants, fiscal, and capacity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Division leadership, legislative work, and strategy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Situations to explore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equity change waits for one approval that never comes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governance, and systems change</dc:title>
  <dc:subject>PptxGenJS Presentation</dc:subject>
  <dc:creator>One DSD People, Access and Culture</dc:creator>
  <cp:lastModifiedBy>One DSD People, Access and Culture</cp:lastModifiedBy>
  <cp:revision>1</cp:revision>
  <dcterms:created xsi:type="dcterms:W3CDTF">2026-10-05T19:51:30Z</dcterms:created>
  <dcterms:modified xsi:type="dcterms:W3CDTF">2026-10-05T19:51:30Z</dcterms:modified>
</cp:coreProperties>
</file>