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AREA OF WORK · LEADING EQUITY WORK AND CHANGING SYSTEMS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Leadership, governance, and systems change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Moving from foundation to integration to institutionalization: decision rights, resources, accountability, and the leadership practices that make equity part of how the organization runs.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Contracts and procurement; Learning and development; Eliminate disparities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Approval bottlenecks, diffuse responsibility, and unclear decision rights were named repeatedly. Systems change is leadership work with owners, not an event.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has the authority to change this, and what do they need to decide?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treated as immovable that is actually a choice?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are equity commitments funded, staffed, and reviewed, and where are they only stated?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will leaders learn what is working without surveilling 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Make and record an equity-informed leadership decision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decision record that names the equity questions considered, alternatives, owners, and the date the decision will be revisited.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Division and administration leadership · Program and policy staff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 eight steps for any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Start from the work you are doing: role-aware entry points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/library/pn-role-aware-entry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should a leadership decision record contain so equity considerations are visible later?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Build equity into a contract, grant, or procurement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considerations in the solicitation, evaluation, and monitoring, with vendor diversity practice and accessibility requirements named.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Fiscal, contracts, and procurement · Program and policy staff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in contracts, grants, and procurement: where the questions belong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/library/ja-procurement-contract-equity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drafting a request for proposals. Where do equity and accessibility requirements belong?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Develop leaders and leadership pathways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Transparent pathways, sponsorship, and leadership learning that connect to the State's Emerging Leaders Institute and DHS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Division and administration leadership · Supervisors and managers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 three different things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State of Minnesota Emerging Leaders Institute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/library/ext-emerging-leaders-institute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we build leadership pathways that people can actually see and enter?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GARE Racial Equity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State of Minnesota's official equity analysis toolkit, published by Minnesota Management and Budget, used with the DHS Equity Policy. Public. Permitted use: cite, link, follow. The policy owner determines when it is required.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governance, and systems change</dc:title>
  <dc:subject>PptxGenJS Presentation</dc:subject>
  <dc:creator>One DHS People, Access and Culture</dc:creator>
  <cp:lastModifiedBy>One DHS People, Access and Culture</cp:lastModifiedBy>
  <cp:revision>1</cp:revision>
  <dcterms:created xsi:type="dcterms:W3CDTF">2026-10-05T07:45:23Z</dcterms:created>
  <dcterms:modified xsi:type="dcterms:W3CDTF">2026-10-05T07:45:23Z</dcterms:modified>
</cp:coreProperties>
</file>