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AREA OF WORK · LISTENING, ENGAGEMENT, AND CO-DESIGN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Community engagement and co-design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Engaging communities while a decision can still change, being honest about how much influence people have, and closing the loop on what happened with their input.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Goals: Community engagement; Eliminate disparities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Why it matters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own engagement review found work that was fragmented, event-based, and repeated without coordination, and found that people rarely heard what changed. Trust is built by fixing those patterns.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begin with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decision can this engagement still influence, and by when?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Are we informing, consulting, involving, collaborating, or co-designing? Have we said so?</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is affected and who is missing? Who has already been asked, and what were they told?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are people compensated, supported to participate, and told what changed?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Plan engagement that shares influence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engagement plan with a clear influence level, access supports, compensation, trusted messengers, and a named owner for the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Communications and language access · Equity Directors and Specialists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Engagement that shares influence: inform, consult, involve, collaborate, co-design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/library/ja-engagement-influence-ladder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 checks before a meeting, outreach, or session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Planning with partners: who to involve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/library/ja-stakeholder-map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want community input on a service change. How do we decide how much influence people actually have, and say so honestly?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Report back on what was heard and what changed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accessible record of what people said, what changed, what could not change, why, and what happens next.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Communications and language access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Reporting back: what we heard, what changed, what could not, and why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/library/ja-report-back</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finished listening sessions. What does a good report-back look like?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Prepare for work with a Minnesota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Better questions, planned access, and named partners, without treating a brief as a description of any one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delivery and support planning · Program and policy 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Using community context without profiling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/library/pn-intercultural-method</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Using community material as questions, not descriptions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/library/pn-cultural-humility-briefs-as-questions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do I prepare for a listening session with a community I do not know well without stereotyping anyone?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Tools and frameworks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GARE Racial Equity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Government Alliance on Race and Equity describes racial equity tools as structured ways to integrate explicit consideration of racial equity into decisions, policies, practices, programs, and budgets. Public. Permitted use: cite, link, adapt the method with attribution.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National CLAS Standards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National Standards for Culturally and Linguistically Appropriate Services, published by the U.S. Department of Health and Human Services Office of Minority Health. Public. Permitted use: cite, link, follow as a frame for language and cultural access planning.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engagement and co-design</dc:title>
  <dc:subject>PptxGenJS Presentation</dc:subject>
  <dc:creator>One DHS People, Access and Culture</dc:creator>
  <cp:lastModifiedBy>One DHS People, Access and Culture</cp:lastModifiedBy>
  <cp:revision>1</cp:revision>
  <dcterms:created xsi:type="dcterms:W3CDTF">2026-10-05T02:36:29Z</dcterms:created>
  <dcterms:modified xsi:type="dcterms:W3CDTF">2026-10-05T02:36:29Z</dcterms:modified>
</cp:coreProperties>
</file>