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AREA OF WORK · ACCESSIBILITY, LANGUAGE, AND INCLUSIVE MEETINGS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Accessibility, language access, and inclusive operations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documents, meetings, forms, systems, and contact points usable by people with disabilities and people who use languages other than English, as a matter of practice rather than exception.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Goals: Communication and accessibility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Inaccessible forms, unclear accessibility ownership, and translation gaps were among the most concrete barriers DSD staff named. Each one has a fix with an owner.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begin with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responsible for accessibility of this item, and do they know it?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a vital document, and which languages and formats does it need?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someone participate if the default format does not work for them?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process ask of people, and what can be removed?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an accessible and culturally responsive meeting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 and materials in advance, accommodation language that does not force disclosure, several ways to participate, clear decisions and owners, accessible follow-up.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Supervisors and managers · Program and policy staff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meetings: before, during, and after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/library/ja-accessible-meetings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checks before a meeting, outreach, or session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/library/ja-access-checks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I do before, during, and after a team meeting so everyone can actually take part?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a document, form, or notice accessible and plain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Semantic structure, plain language, alternative formats, and a review before publication.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Communications and language access · Program and policy staff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digital accessibility standard (MNIT)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/library/ext-mn-accessibility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carries complexity: it does not remove it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/library/lm-plain-language-carries-complexity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write a plain-language notice without losing the details people need?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language and cultural access for a program or contact point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Languages, formats, interpreter availability at first contact, vital-document review, and trusted messengers planned together.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Communications and language access · Service delivery and support planning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 for a program or contact point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/library/ja-language-cultural-access-planning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with a spoken-language interpreter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/library/lm-interpreter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opening a new intake line. What language and cultural access planning should happen first?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frameworks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National CLAS Standards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National Standards for Culturally and Linguistically Appropriate Services, published by the U.S. Department of Health and Human Services Office of Minority Health. Public. Permitted use: cite, link, follow as a frame for language and cultural access planning.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State of Minnesota accessibility standard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State of Minnesota digital accessibility standard, currently Section 508 plus WCAG 2.1 Level A and AA, and the accessible document guidance that accompanies it. Public. This program keeps WCAG 2.2 Level AA as its own stronger release target.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Accessibility, language access, and inclusive operations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2026-10-05T01:11:50Z</dcterms:created>
  <dcterms:modified xsi:type="dcterms:W3CDTF">2026-10-05T01:11:50Z</dcterms:modified>
</cp:coreProperties>
</file>