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AMPLIFY EQUITY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Ideas for gathering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starting point that fits the people and the moment. Leave room for the conversation to take its own shape.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conversation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Begin with a question people can answer from their own experience. Allow a quiet moment before inviting responses. People may speak, listen, or pass.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together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short reading, a video, or a question can open a conversation. Let people know the topic in advance. No one needs to have completed the reading to belong in the discussion.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and celebrate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shared interest, cultural observance, creative activity, or story can bring colleagues together. Invite contributions without expecting someone to represent a community or provide personal history.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Ways of working together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helps you think before you respond?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is written feedback more useful than a conversation?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makes a meeting easier to participate in?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might we change so more people can contribute?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Everyday access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a familiar meeting, message, or form. What makes it easy to use? What might someone experience differently? Discuss an example without including private information about a colleague or a person receiving services.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 and experience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about a practice that was meant to help but worked differently for someone else. What can we learn from both the intention and the experience? There is room to examine a practice without assuming someone’s motives.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close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as a conversation, with no follow-up needed.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a resource or another discussion to explore together.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on a question the co-leads can carry forward.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Useful companions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Amplify space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https://teams.live.com/l/community/FAAzQ3B2126KM9zcQ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 and learning together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/learn?theme=facilitation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 and well-being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/learn?theme=culture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Intercultural practice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/learn?theme=intercultural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Ideas for gathering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2026-10-05T03:15:55Z</dcterms:created>
  <dcterms:modified xsi:type="dcterms:W3CDTF">2026-10-05T03:15:55Z</dcterms:modified>
</cp:coreProperties>
</file>